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6858000" cy="9906000" type="A4"/>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31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CA4D79B-DF39-4E82-ACFB-69D227502095}"/>
              </a:ext>
            </a:extLst>
          </p:cNvPr>
          <p:cNvSpPr txBox="1">
            <a:spLocks noGrp="1"/>
          </p:cNvSpPr>
          <p:nvPr>
            <p:ph type="hdr" sz="quarter"/>
          </p:nvPr>
        </p:nvSpPr>
        <p:spPr>
          <a:xfrm>
            <a:off x="0" y="0"/>
            <a:ext cx="2949994" cy="496006"/>
          </a:xfrm>
          <a:prstGeom prst="rect">
            <a:avLst/>
          </a:prstGeom>
          <a:noFill/>
          <a:ln cap="flat">
            <a:noFill/>
          </a:ln>
        </p:spPr>
        <p:txBody>
          <a:bodyPr vert="horz" wrap="square" lIns="82467" tIns="41234" rIns="82467" bIns="41234" anchor="t" anchorCtr="0" compatLnSpc="0">
            <a:noAutofit/>
          </a:bodyPr>
          <a:lstStyle/>
          <a:p>
            <a:pPr hangingPunct="0"/>
            <a:endParaRPr lang="fr-FR" sz="1600">
              <a:latin typeface="Liberation Sans" pitchFamily="18"/>
              <a:ea typeface="Microsoft YaHei" pitchFamily="2"/>
              <a:cs typeface="Lucida Sans" pitchFamily="2"/>
            </a:endParaRPr>
          </a:p>
        </p:txBody>
      </p:sp>
      <p:sp>
        <p:nvSpPr>
          <p:cNvPr id="3" name="Espace réservé de la date 2">
            <a:extLst>
              <a:ext uri="{FF2B5EF4-FFF2-40B4-BE49-F238E27FC236}">
                <a16:creationId xmlns:a16="http://schemas.microsoft.com/office/drawing/2014/main" id="{E70A42E1-81F3-4B14-863D-CDE96F386A82}"/>
              </a:ext>
            </a:extLst>
          </p:cNvPr>
          <p:cNvSpPr txBox="1">
            <a:spLocks noGrp="1"/>
          </p:cNvSpPr>
          <p:nvPr>
            <p:ph type="dt" sz="quarter" idx="1"/>
          </p:nvPr>
        </p:nvSpPr>
        <p:spPr>
          <a:xfrm>
            <a:off x="3847649" y="0"/>
            <a:ext cx="2949994" cy="496006"/>
          </a:xfrm>
          <a:prstGeom prst="rect">
            <a:avLst/>
          </a:prstGeom>
          <a:noFill/>
          <a:ln cap="flat">
            <a:noFill/>
          </a:ln>
        </p:spPr>
        <p:txBody>
          <a:bodyPr vert="horz" wrap="square" lIns="82467" tIns="41234" rIns="82467" bIns="41234" anchor="t" anchorCtr="0" compatLnSpc="0">
            <a:noAutofit/>
          </a:bodyPr>
          <a:lstStyle/>
          <a:p>
            <a:pPr hangingPunct="0"/>
            <a:endParaRPr lang="fr-FR" sz="1600">
              <a:latin typeface="Liberation Sans" pitchFamily="18"/>
              <a:ea typeface="Microsoft YaHei" pitchFamily="2"/>
              <a:cs typeface="Lucida Sans" pitchFamily="2"/>
            </a:endParaRPr>
          </a:p>
        </p:txBody>
      </p:sp>
      <p:sp>
        <p:nvSpPr>
          <p:cNvPr id="4" name="Espace réservé du pied de page 3">
            <a:extLst>
              <a:ext uri="{FF2B5EF4-FFF2-40B4-BE49-F238E27FC236}">
                <a16:creationId xmlns:a16="http://schemas.microsoft.com/office/drawing/2014/main" id="{1198AD36-7D40-440A-A820-15BB219402C3}"/>
              </a:ext>
            </a:extLst>
          </p:cNvPr>
          <p:cNvSpPr txBox="1">
            <a:spLocks noGrp="1"/>
          </p:cNvSpPr>
          <p:nvPr>
            <p:ph type="ftr" sz="quarter" idx="2"/>
          </p:nvPr>
        </p:nvSpPr>
        <p:spPr>
          <a:xfrm>
            <a:off x="0" y="9430471"/>
            <a:ext cx="2949994" cy="496006"/>
          </a:xfrm>
          <a:prstGeom prst="rect">
            <a:avLst/>
          </a:prstGeom>
          <a:noFill/>
          <a:ln cap="flat">
            <a:noFill/>
          </a:ln>
        </p:spPr>
        <p:txBody>
          <a:bodyPr vert="horz" wrap="square" lIns="82467" tIns="41234" rIns="82467" bIns="41234" anchor="b" anchorCtr="0" compatLnSpc="0">
            <a:noAutofit/>
          </a:bodyPr>
          <a:lstStyle/>
          <a:p>
            <a:pPr hangingPunct="0"/>
            <a:endParaRPr lang="fr-FR" sz="1600">
              <a:latin typeface="Liberation Sans" pitchFamily="18"/>
              <a:ea typeface="Microsoft YaHei" pitchFamily="2"/>
              <a:cs typeface="Lucida Sans" pitchFamily="2"/>
            </a:endParaRPr>
          </a:p>
        </p:txBody>
      </p:sp>
      <p:sp>
        <p:nvSpPr>
          <p:cNvPr id="5" name="Espace réservé du numéro de diapositive 4">
            <a:extLst>
              <a:ext uri="{FF2B5EF4-FFF2-40B4-BE49-F238E27FC236}">
                <a16:creationId xmlns:a16="http://schemas.microsoft.com/office/drawing/2014/main" id="{1D4FBF90-9B94-472A-9DF1-A9E89EF7180C}"/>
              </a:ext>
            </a:extLst>
          </p:cNvPr>
          <p:cNvSpPr txBox="1">
            <a:spLocks noGrp="1"/>
          </p:cNvSpPr>
          <p:nvPr>
            <p:ph type="sldNum" sz="quarter" idx="3"/>
          </p:nvPr>
        </p:nvSpPr>
        <p:spPr>
          <a:xfrm>
            <a:off x="3847649" y="9430471"/>
            <a:ext cx="2949994" cy="496006"/>
          </a:xfrm>
          <a:prstGeom prst="rect">
            <a:avLst/>
          </a:prstGeom>
          <a:noFill/>
          <a:ln cap="flat">
            <a:noFill/>
          </a:ln>
        </p:spPr>
        <p:txBody>
          <a:bodyPr vert="horz" wrap="square" lIns="82467" tIns="41234" rIns="82467" bIns="41234" anchor="b" anchorCtr="0" compatLnSpc="0">
            <a:noAutofit/>
          </a:bodyPr>
          <a:lstStyle/>
          <a:p>
            <a:pPr algn="r" hangingPunct="0"/>
            <a:fld id="{6850377E-C972-480B-98EA-4AB7B8860C7B}" type="slidenum">
              <a:pPr algn="r" hangingPunct="0"/>
              <a:t>‹N°›</a:t>
            </a:fld>
            <a:endParaRPr lang="fr-FR" sz="1300">
              <a:solidFill>
                <a:srgbClr val="000000"/>
              </a:solidFill>
              <a:highlight>
                <a:scrgbClr r="0" g="0" b="0">
                  <a:alpha val="0"/>
                </a:scrgbClr>
              </a:highlight>
              <a:latin typeface="Liberation Sans" pitchFamily="18"/>
              <a:ea typeface="Microsoft YaHei" pitchFamily="2"/>
              <a:cs typeface="Lucida Sans" pitchFamily="2"/>
            </a:endParaRPr>
          </a:p>
        </p:txBody>
      </p:sp>
    </p:spTree>
    <p:extLst>
      <p:ext uri="{BB962C8B-B14F-4D97-AF65-F5344CB8AC3E}">
        <p14:creationId xmlns:p14="http://schemas.microsoft.com/office/powerpoint/2010/main" val="2045695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D6551982-6281-4D18-9B1F-E6A9A19A9BAD}"/>
              </a:ext>
            </a:extLst>
          </p:cNvPr>
          <p:cNvSpPr>
            <a:spLocks noGrp="1" noRot="1" noChangeAspect="1"/>
          </p:cNvSpPr>
          <p:nvPr>
            <p:ph type="sldImg" idx="2"/>
          </p:nvPr>
        </p:nvSpPr>
        <p:spPr>
          <a:xfrm>
            <a:off x="2109788" y="754063"/>
            <a:ext cx="2576512" cy="3722687"/>
          </a:xfrm>
          <a:prstGeom prst="rect">
            <a:avLst/>
          </a:prstGeom>
          <a:noFill/>
          <a:ln>
            <a:noFill/>
            <a:prstDash val="solid"/>
          </a:ln>
        </p:spPr>
      </p:sp>
      <p:sp>
        <p:nvSpPr>
          <p:cNvPr id="3" name="Espace réservé des notes 2">
            <a:extLst>
              <a:ext uri="{FF2B5EF4-FFF2-40B4-BE49-F238E27FC236}">
                <a16:creationId xmlns:a16="http://schemas.microsoft.com/office/drawing/2014/main" id="{6D3DF49D-62D5-460B-86EF-E7798C3E75B6}"/>
              </a:ext>
            </a:extLst>
          </p:cNvPr>
          <p:cNvSpPr txBox="1">
            <a:spLocks noGrp="1"/>
          </p:cNvSpPr>
          <p:nvPr>
            <p:ph type="body" sz="quarter" idx="3"/>
          </p:nvPr>
        </p:nvSpPr>
        <p:spPr>
          <a:xfrm>
            <a:off x="679797" y="4715068"/>
            <a:ext cx="5438050" cy="4466731"/>
          </a:xfrm>
          <a:prstGeom prst="rect">
            <a:avLst/>
          </a:prstGeom>
          <a:noFill/>
          <a:ln>
            <a:noFill/>
          </a:ln>
        </p:spPr>
        <p:txBody>
          <a:bodyPr vert="horz" wrap="square" lIns="0" tIns="0" rIns="0" bIns="0" anchor="t" anchorCtr="0">
            <a:noAutofit/>
          </a:bodyPr>
          <a:lstStyle/>
          <a:p>
            <a:pPr lvl="0"/>
            <a:endParaRPr lang="fr-FR"/>
          </a:p>
        </p:txBody>
      </p:sp>
      <p:sp>
        <p:nvSpPr>
          <p:cNvPr id="4" name="Espace réservé de l'en-tête 3">
            <a:extLst>
              <a:ext uri="{FF2B5EF4-FFF2-40B4-BE49-F238E27FC236}">
                <a16:creationId xmlns:a16="http://schemas.microsoft.com/office/drawing/2014/main" id="{FCC757FF-F2BA-4C3E-AF13-B9525839EB4B}"/>
              </a:ext>
            </a:extLst>
          </p:cNvPr>
          <p:cNvSpPr txBox="1">
            <a:spLocks noGrp="1"/>
          </p:cNvSpPr>
          <p:nvPr>
            <p:ph type="hdr" sz="quarter"/>
          </p:nvPr>
        </p:nvSpPr>
        <p:spPr>
          <a:xfrm>
            <a:off x="0" y="0"/>
            <a:ext cx="2949994" cy="496006"/>
          </a:xfrm>
          <a:prstGeom prst="rect">
            <a:avLst/>
          </a:prstGeom>
          <a:noFill/>
          <a:ln>
            <a:noFill/>
          </a:ln>
        </p:spPr>
        <p:txBody>
          <a:bodyPr vert="horz" wrap="square" lIns="0" tIns="0" rIns="0" bIns="0" anchor="t" anchorCtr="0">
            <a:noAutofit/>
          </a:bodyPr>
          <a:lstStyle>
            <a:lvl1pPr lvl="0" rtl="0" hangingPunct="0">
              <a:buNone/>
              <a:tabLst/>
              <a:defRPr lang="fr-FR" sz="2200" kern="1200">
                <a:latin typeface="Liberation Serif" pitchFamily="18"/>
                <a:ea typeface="Segoe UI" pitchFamily="2"/>
                <a:cs typeface="Tahoma" pitchFamily="2"/>
              </a:defRPr>
            </a:lvl1pPr>
          </a:lstStyle>
          <a:p>
            <a:pPr lvl="0"/>
            <a:endParaRPr lang="fr-FR"/>
          </a:p>
        </p:txBody>
      </p:sp>
      <p:sp>
        <p:nvSpPr>
          <p:cNvPr id="5" name="Espace réservé de la date 4">
            <a:extLst>
              <a:ext uri="{FF2B5EF4-FFF2-40B4-BE49-F238E27FC236}">
                <a16:creationId xmlns:a16="http://schemas.microsoft.com/office/drawing/2014/main" id="{C40BBBA9-422E-4622-B40D-2670B7E8FE58}"/>
              </a:ext>
            </a:extLst>
          </p:cNvPr>
          <p:cNvSpPr txBox="1">
            <a:spLocks noGrp="1"/>
          </p:cNvSpPr>
          <p:nvPr>
            <p:ph type="dt" idx="1"/>
          </p:nvPr>
        </p:nvSpPr>
        <p:spPr>
          <a:xfrm>
            <a:off x="3847649" y="0"/>
            <a:ext cx="2949994" cy="496006"/>
          </a:xfrm>
          <a:prstGeom prst="rect">
            <a:avLst/>
          </a:prstGeom>
          <a:noFill/>
          <a:ln>
            <a:noFill/>
          </a:ln>
        </p:spPr>
        <p:txBody>
          <a:bodyPr vert="horz" wrap="square" lIns="0" tIns="0" rIns="0" bIns="0" anchor="t" anchorCtr="0">
            <a:noAutofit/>
          </a:bodyPr>
          <a:lstStyle>
            <a:lvl1pPr lvl="0" rtl="0" hangingPunct="0">
              <a:buNone/>
              <a:tabLst/>
              <a:defRPr lang="fr-FR" sz="2200" kern="1200">
                <a:latin typeface="Liberation Serif" pitchFamily="18"/>
                <a:ea typeface="Segoe UI" pitchFamily="2"/>
                <a:cs typeface="Tahoma" pitchFamily="2"/>
              </a:defRPr>
            </a:lvl1pPr>
          </a:lstStyle>
          <a:p>
            <a:pPr lvl="0"/>
            <a:endParaRPr lang="fr-FR"/>
          </a:p>
        </p:txBody>
      </p:sp>
      <p:sp>
        <p:nvSpPr>
          <p:cNvPr id="6" name="Espace réservé du pied de page 5">
            <a:extLst>
              <a:ext uri="{FF2B5EF4-FFF2-40B4-BE49-F238E27FC236}">
                <a16:creationId xmlns:a16="http://schemas.microsoft.com/office/drawing/2014/main" id="{FEE43FE3-2C3D-466F-A5B2-0CB31C31CDF2}"/>
              </a:ext>
            </a:extLst>
          </p:cNvPr>
          <p:cNvSpPr txBox="1">
            <a:spLocks noGrp="1"/>
          </p:cNvSpPr>
          <p:nvPr>
            <p:ph type="ftr" sz="quarter" idx="4"/>
          </p:nvPr>
        </p:nvSpPr>
        <p:spPr>
          <a:xfrm>
            <a:off x="0" y="9430471"/>
            <a:ext cx="2949994" cy="496006"/>
          </a:xfrm>
          <a:prstGeom prst="rect">
            <a:avLst/>
          </a:prstGeom>
          <a:noFill/>
          <a:ln>
            <a:noFill/>
          </a:ln>
        </p:spPr>
        <p:txBody>
          <a:bodyPr vert="horz" wrap="square" lIns="0" tIns="0" rIns="0" bIns="0" anchor="b" anchorCtr="0">
            <a:noAutofit/>
          </a:bodyPr>
          <a:lstStyle>
            <a:lvl1pPr lvl="0" rtl="0" hangingPunct="0">
              <a:buNone/>
              <a:tabLst/>
              <a:defRPr lang="fr-FR" sz="2200" kern="1200">
                <a:latin typeface="Liberation Serif" pitchFamily="18"/>
                <a:ea typeface="Segoe UI" pitchFamily="2"/>
                <a:cs typeface="Tahoma" pitchFamily="2"/>
              </a:defRPr>
            </a:lvl1pPr>
          </a:lstStyle>
          <a:p>
            <a:pPr lvl="0"/>
            <a:endParaRPr lang="fr-FR"/>
          </a:p>
        </p:txBody>
      </p:sp>
      <p:sp>
        <p:nvSpPr>
          <p:cNvPr id="7" name="Espace réservé du numéro de diapositive 6">
            <a:extLst>
              <a:ext uri="{FF2B5EF4-FFF2-40B4-BE49-F238E27FC236}">
                <a16:creationId xmlns:a16="http://schemas.microsoft.com/office/drawing/2014/main" id="{5FE4544F-1F90-4FFB-AFD8-2B8950383E64}"/>
              </a:ext>
            </a:extLst>
          </p:cNvPr>
          <p:cNvSpPr txBox="1">
            <a:spLocks noGrp="1"/>
          </p:cNvSpPr>
          <p:nvPr>
            <p:ph type="sldNum" sz="quarter" idx="5"/>
          </p:nvPr>
        </p:nvSpPr>
        <p:spPr>
          <a:xfrm>
            <a:off x="3847649" y="9430471"/>
            <a:ext cx="2949994" cy="496006"/>
          </a:xfrm>
          <a:prstGeom prst="rect">
            <a:avLst/>
          </a:prstGeom>
          <a:noFill/>
          <a:ln>
            <a:noFill/>
          </a:ln>
        </p:spPr>
        <p:txBody>
          <a:bodyPr vert="horz" wrap="square" lIns="0" tIns="0" rIns="0" bIns="0" anchor="b" anchorCtr="0">
            <a:noAutofit/>
          </a:bodyPr>
          <a:lstStyle>
            <a:lvl1pPr marL="0" marR="0" lvl="0" indent="0" algn="r" rtl="0" hangingPunct="0">
              <a:lnSpc>
                <a:spcPct val="100000"/>
              </a:lnSpc>
              <a:spcBef>
                <a:spcPts val="0"/>
              </a:spcBef>
              <a:spcAft>
                <a:spcPts val="0"/>
              </a:spcAft>
              <a:buNone/>
              <a:tabLst/>
              <a:defRPr lang="fr-FR" sz="1300" b="0" i="0" u="none" strike="noStrike" kern="1200" cap="none" spc="0" baseline="0">
                <a:solidFill>
                  <a:srgbClr val="000000"/>
                </a:solidFill>
                <a:latin typeface="Liberation Serif" pitchFamily="18"/>
                <a:ea typeface="Segoe UI" pitchFamily="2"/>
                <a:cs typeface="Tahoma" pitchFamily="2"/>
              </a:defRPr>
            </a:lvl1pPr>
          </a:lstStyle>
          <a:p>
            <a:pPr lvl="0"/>
            <a:fld id="{1A9FBFBD-2FF1-48C5-B612-D86B01549162}" type="slidenum">
              <a:t>‹N°›</a:t>
            </a:fld>
            <a:endParaRPr lang="fr-FR"/>
          </a:p>
        </p:txBody>
      </p:sp>
    </p:spTree>
    <p:extLst>
      <p:ext uri="{BB962C8B-B14F-4D97-AF65-F5344CB8AC3E}">
        <p14:creationId xmlns:p14="http://schemas.microsoft.com/office/powerpoint/2010/main" val="605656922"/>
      </p:ext>
    </p:extLst>
  </p:cSld>
  <p:clrMap bg1="lt1" tx1="dk1" bg2="lt2" tx2="dk2" accent1="accent1" accent2="accent2" accent3="accent3" accent4="accent4" accent5="accent5" accent6="accent6" hlink="hlink" folHlink="folHlink"/>
  <p:notesStyle>
    <a:lvl1pPr marL="216000" marR="0" lvl="0" indent="-216000" rtl="0" hangingPunct="0">
      <a:buNone/>
      <a:tabLst/>
      <a:defRPr lang="fr-FR" sz="2000" b="0" i="0" u="none" strike="noStrike" kern="1200" cap="none">
        <a:ln>
          <a:noFill/>
        </a:ln>
        <a:highlight>
          <a:scrgbClr r="0" g="0" b="0">
            <a:alpha val="0"/>
          </a:scrgbClr>
        </a:highlight>
        <a:latin typeface="Liberation Sans" pitchFamily="18"/>
        <a:ea typeface="Microsoft YaHei" pitchFamily="2"/>
        <a:cs typeface="Lucida Sans"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6">
            <a:extLst>
              <a:ext uri="{FF2B5EF4-FFF2-40B4-BE49-F238E27FC236}">
                <a16:creationId xmlns:a16="http://schemas.microsoft.com/office/drawing/2014/main" id="{88C52E67-54FE-4BF5-82F0-14FE88A62918}"/>
              </a:ext>
            </a:extLst>
          </p:cNvPr>
          <p:cNvSpPr txBox="1">
            <a:spLocks noGrp="1"/>
          </p:cNvSpPr>
          <p:nvPr>
            <p:ph type="sldNum" sz="quarter" idx="5"/>
          </p:nvPr>
        </p:nvSpPr>
        <p:spPr>
          <a:ln/>
        </p:spPr>
        <p:txBody>
          <a:bodyPr vert="horz" wrap="square" lIns="0" tIns="0" rIns="0" bIns="0" anchor="b" anchorCtr="0">
            <a:noAutofit/>
          </a:bodyPr>
          <a:lstStyle/>
          <a:p>
            <a:pPr lvl="0"/>
            <a:fld id="{54C17688-6DD4-4BED-8566-D8D75053A041}" type="slidenum">
              <a:t>1</a:t>
            </a:fld>
            <a:endParaRPr lang="fr-FR"/>
          </a:p>
        </p:txBody>
      </p:sp>
      <p:sp>
        <p:nvSpPr>
          <p:cNvPr id="2" name="Espace réservé du numéro de diapositive 6">
            <a:extLst>
              <a:ext uri="{FF2B5EF4-FFF2-40B4-BE49-F238E27FC236}">
                <a16:creationId xmlns:a16="http://schemas.microsoft.com/office/drawing/2014/main" id="{DA8AAB5D-89EA-4CA3-9A24-2991EA04276D}"/>
              </a:ext>
            </a:extLst>
          </p:cNvPr>
          <p:cNvSpPr txBox="1"/>
          <p:nvPr/>
        </p:nvSpPr>
        <p:spPr>
          <a:xfrm>
            <a:off x="3847649" y="9430471"/>
            <a:ext cx="2949994" cy="496006"/>
          </a:xfrm>
          <a:prstGeom prst="rect">
            <a:avLst/>
          </a:prstGeom>
          <a:noFill/>
          <a:ln cap="flat">
            <a:noFill/>
          </a:ln>
        </p:spPr>
        <p:txBody>
          <a:bodyPr vert="horz" wrap="square" lIns="0" tIns="0" rIns="0" bIns="0" anchor="b" anchorCtr="0" compatLnSpc="0">
            <a:noAutofit/>
          </a:bodyPr>
          <a:lstStyle/>
          <a:p>
            <a:pPr algn="r" hangingPunct="0"/>
            <a:fld id="{2A7C63FE-0E34-4E2E-B851-0179FA8D6DCE}" type="slidenum">
              <a:pPr algn="r" hangingPunct="0"/>
              <a:t>1</a:t>
            </a:fld>
            <a:endParaRPr lang="fr-FR" sz="1300">
              <a:solidFill>
                <a:srgbClr val="000000"/>
              </a:solidFill>
              <a:latin typeface="Liberation Serif" pitchFamily="18"/>
              <a:ea typeface="Segoe UI" pitchFamily="2"/>
              <a:cs typeface="Tahoma" pitchFamily="2"/>
            </a:endParaRPr>
          </a:p>
        </p:txBody>
      </p:sp>
      <p:sp>
        <p:nvSpPr>
          <p:cNvPr id="3" name="Espace réservé du numéro de diapositive 6">
            <a:extLst>
              <a:ext uri="{FF2B5EF4-FFF2-40B4-BE49-F238E27FC236}">
                <a16:creationId xmlns:a16="http://schemas.microsoft.com/office/drawing/2014/main" id="{5F99604B-C102-4630-A369-714EEB5387E7}"/>
              </a:ext>
            </a:extLst>
          </p:cNvPr>
          <p:cNvSpPr txBox="1"/>
          <p:nvPr/>
        </p:nvSpPr>
        <p:spPr>
          <a:xfrm>
            <a:off x="3847649" y="9430471"/>
            <a:ext cx="2949994" cy="496006"/>
          </a:xfrm>
          <a:prstGeom prst="rect">
            <a:avLst/>
          </a:prstGeom>
          <a:noFill/>
          <a:ln cap="flat">
            <a:noFill/>
          </a:ln>
        </p:spPr>
        <p:txBody>
          <a:bodyPr vert="horz" wrap="square" lIns="0" tIns="0" rIns="0" bIns="0" anchor="b" anchorCtr="0" compatLnSpc="0">
            <a:noAutofit/>
          </a:bodyPr>
          <a:lstStyle/>
          <a:p>
            <a:pPr algn="r" hangingPunct="0"/>
            <a:fld id="{2FB94BA0-01D7-459A-A51C-ACB3A6D5FB92}" type="slidenum">
              <a:pPr algn="r" hangingPunct="0"/>
              <a:t>1</a:t>
            </a:fld>
            <a:endParaRPr lang="fr-FR" sz="1300">
              <a:solidFill>
                <a:srgbClr val="000000"/>
              </a:solidFill>
              <a:highlight>
                <a:scrgbClr r="0" g="0" b="0">
                  <a:alpha val="0"/>
                </a:scrgbClr>
              </a:highlight>
              <a:latin typeface="Liberation Serif" pitchFamily="18"/>
              <a:ea typeface="Segoe UI" pitchFamily="2"/>
              <a:cs typeface="Tahoma" pitchFamily="2"/>
            </a:endParaRPr>
          </a:p>
        </p:txBody>
      </p:sp>
      <p:sp>
        <p:nvSpPr>
          <p:cNvPr id="4" name="Espace réservé du numéro de diapositive 6">
            <a:extLst>
              <a:ext uri="{FF2B5EF4-FFF2-40B4-BE49-F238E27FC236}">
                <a16:creationId xmlns:a16="http://schemas.microsoft.com/office/drawing/2014/main" id="{F08EEC99-5804-421E-BD8A-E489EFE88CF1}"/>
              </a:ext>
            </a:extLst>
          </p:cNvPr>
          <p:cNvSpPr txBox="1"/>
          <p:nvPr/>
        </p:nvSpPr>
        <p:spPr>
          <a:xfrm>
            <a:off x="3847649" y="9430471"/>
            <a:ext cx="2949994" cy="496006"/>
          </a:xfrm>
          <a:prstGeom prst="rect">
            <a:avLst/>
          </a:prstGeom>
          <a:noFill/>
          <a:ln cap="flat">
            <a:noFill/>
          </a:ln>
        </p:spPr>
        <p:txBody>
          <a:bodyPr vert="horz" wrap="square" lIns="0" tIns="0" rIns="0" bIns="0" anchor="b" anchorCtr="0" compatLnSpc="0">
            <a:noAutofit/>
          </a:bodyPr>
          <a:lstStyle/>
          <a:p>
            <a:pPr algn="r" hangingPunct="0"/>
            <a:fld id="{3ECB860B-CBFA-46F1-8DB6-FEE7E4E228EF}" type="slidenum">
              <a:pPr algn="r" hangingPunct="0"/>
              <a:t>1</a:t>
            </a:fld>
            <a:endParaRPr lang="fr-FR" sz="1300">
              <a:solidFill>
                <a:srgbClr val="000000"/>
              </a:solidFill>
              <a:highlight>
                <a:scrgbClr r="0" g="0" b="0">
                  <a:alpha val="0"/>
                </a:scrgbClr>
              </a:highlight>
              <a:latin typeface="Liberation Serif" pitchFamily="18"/>
              <a:ea typeface="Segoe UI" pitchFamily="2"/>
              <a:cs typeface="Tahoma" pitchFamily="2"/>
            </a:endParaRPr>
          </a:p>
        </p:txBody>
      </p:sp>
      <p:sp>
        <p:nvSpPr>
          <p:cNvPr id="5" name="Espace réservé de l'image des diapositives 1">
            <a:extLst>
              <a:ext uri="{FF2B5EF4-FFF2-40B4-BE49-F238E27FC236}">
                <a16:creationId xmlns:a16="http://schemas.microsoft.com/office/drawing/2014/main" id="{20F7D2B4-64E7-4D45-B3BD-111CF4B29B33}"/>
              </a:ext>
            </a:extLst>
          </p:cNvPr>
          <p:cNvSpPr>
            <a:spLocks noGrp="1" noRot="1" noChangeAspect="1" noResize="1"/>
          </p:cNvSpPr>
          <p:nvPr>
            <p:ph type="sldImg"/>
          </p:nvPr>
        </p:nvSpPr>
        <p:spPr>
          <a:xfrm>
            <a:off x="2111375" y="754063"/>
            <a:ext cx="2574925" cy="3722687"/>
          </a:xfrm>
          <a:solidFill>
            <a:srgbClr val="4472C4"/>
          </a:solidFill>
          <a:ln w="12600" cap="flat">
            <a:solidFill>
              <a:srgbClr val="2F528F"/>
            </a:solidFill>
            <a:prstDash val="solid"/>
            <a:miter/>
          </a:ln>
        </p:spPr>
      </p:sp>
      <p:sp>
        <p:nvSpPr>
          <p:cNvPr id="6" name="Espace réservé des notes 2">
            <a:extLst>
              <a:ext uri="{FF2B5EF4-FFF2-40B4-BE49-F238E27FC236}">
                <a16:creationId xmlns:a16="http://schemas.microsoft.com/office/drawing/2014/main" id="{C7228AA7-7DF7-4099-9A06-CAAA896D1911}"/>
              </a:ext>
            </a:extLst>
          </p:cNvPr>
          <p:cNvSpPr txBox="1">
            <a:spLocks noGrp="1"/>
          </p:cNvSpPr>
          <p:nvPr>
            <p:ph type="body" sz="quarter" idx="1"/>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6">
            <a:extLst>
              <a:ext uri="{FF2B5EF4-FFF2-40B4-BE49-F238E27FC236}">
                <a16:creationId xmlns:a16="http://schemas.microsoft.com/office/drawing/2014/main" id="{59794982-66AB-42E1-938E-AFE372D9379E}"/>
              </a:ext>
            </a:extLst>
          </p:cNvPr>
          <p:cNvSpPr txBox="1">
            <a:spLocks noGrp="1"/>
          </p:cNvSpPr>
          <p:nvPr>
            <p:ph type="sldNum" sz="quarter" idx="5"/>
          </p:nvPr>
        </p:nvSpPr>
        <p:spPr>
          <a:ln/>
        </p:spPr>
        <p:txBody>
          <a:bodyPr vert="horz" wrap="square" lIns="0" tIns="0" rIns="0" bIns="0" anchor="b" anchorCtr="0">
            <a:noAutofit/>
          </a:bodyPr>
          <a:lstStyle/>
          <a:p>
            <a:pPr lvl="0"/>
            <a:fld id="{17AA0589-4AA6-4AB3-8F63-BF462B18F8E6}" type="slidenum">
              <a:t>2</a:t>
            </a:fld>
            <a:endParaRPr lang="fr-FR"/>
          </a:p>
        </p:txBody>
      </p:sp>
      <p:sp>
        <p:nvSpPr>
          <p:cNvPr id="2" name="Espace réservé du numéro de diapositive 6">
            <a:extLst>
              <a:ext uri="{FF2B5EF4-FFF2-40B4-BE49-F238E27FC236}">
                <a16:creationId xmlns:a16="http://schemas.microsoft.com/office/drawing/2014/main" id="{D7942100-8001-40DD-9192-993EACEA7E1F}"/>
              </a:ext>
            </a:extLst>
          </p:cNvPr>
          <p:cNvSpPr txBox="1"/>
          <p:nvPr/>
        </p:nvSpPr>
        <p:spPr>
          <a:xfrm>
            <a:off x="3847649" y="9430471"/>
            <a:ext cx="2949994" cy="496006"/>
          </a:xfrm>
          <a:prstGeom prst="rect">
            <a:avLst/>
          </a:prstGeom>
          <a:noFill/>
          <a:ln cap="flat">
            <a:noFill/>
          </a:ln>
        </p:spPr>
        <p:txBody>
          <a:bodyPr vert="horz" wrap="square" lIns="0" tIns="0" rIns="0" bIns="0" anchor="b" anchorCtr="0" compatLnSpc="0">
            <a:noAutofit/>
          </a:bodyPr>
          <a:lstStyle/>
          <a:p>
            <a:pPr algn="r" hangingPunct="0"/>
            <a:fld id="{539E8583-9FE3-48D5-8880-AFC89CD0B54C}" type="slidenum">
              <a:pPr algn="r" hangingPunct="0"/>
              <a:t>2</a:t>
            </a:fld>
            <a:endParaRPr lang="fr-FR" sz="1300">
              <a:solidFill>
                <a:srgbClr val="000000"/>
              </a:solidFill>
              <a:latin typeface="Liberation Serif" pitchFamily="18"/>
              <a:ea typeface="Segoe UI" pitchFamily="2"/>
              <a:cs typeface="Tahoma" pitchFamily="2"/>
            </a:endParaRPr>
          </a:p>
        </p:txBody>
      </p:sp>
      <p:sp>
        <p:nvSpPr>
          <p:cNvPr id="3" name="Espace réservé du numéro de diapositive 6">
            <a:extLst>
              <a:ext uri="{FF2B5EF4-FFF2-40B4-BE49-F238E27FC236}">
                <a16:creationId xmlns:a16="http://schemas.microsoft.com/office/drawing/2014/main" id="{B5388218-2C92-4C0B-A7C1-C274C95F4F26}"/>
              </a:ext>
            </a:extLst>
          </p:cNvPr>
          <p:cNvSpPr txBox="1"/>
          <p:nvPr/>
        </p:nvSpPr>
        <p:spPr>
          <a:xfrm>
            <a:off x="3847649" y="9430471"/>
            <a:ext cx="2949994" cy="496006"/>
          </a:xfrm>
          <a:prstGeom prst="rect">
            <a:avLst/>
          </a:prstGeom>
          <a:noFill/>
          <a:ln cap="flat">
            <a:noFill/>
          </a:ln>
        </p:spPr>
        <p:txBody>
          <a:bodyPr vert="horz" wrap="square" lIns="0" tIns="0" rIns="0" bIns="0" anchor="b" anchorCtr="0" compatLnSpc="0">
            <a:noAutofit/>
          </a:bodyPr>
          <a:lstStyle/>
          <a:p>
            <a:pPr algn="r" hangingPunct="0"/>
            <a:fld id="{D54993BC-E84B-4B9F-AE37-B781E5DC0379}" type="slidenum">
              <a:pPr algn="r" hangingPunct="0"/>
              <a:t>2</a:t>
            </a:fld>
            <a:endParaRPr lang="fr-FR" sz="1300">
              <a:solidFill>
                <a:srgbClr val="000000"/>
              </a:solidFill>
              <a:highlight>
                <a:scrgbClr r="0" g="0" b="0">
                  <a:alpha val="0"/>
                </a:scrgbClr>
              </a:highlight>
              <a:latin typeface="Liberation Serif" pitchFamily="18"/>
              <a:ea typeface="Segoe UI" pitchFamily="2"/>
              <a:cs typeface="Tahoma" pitchFamily="2"/>
            </a:endParaRPr>
          </a:p>
        </p:txBody>
      </p:sp>
      <p:sp>
        <p:nvSpPr>
          <p:cNvPr id="4" name="Espace réservé du numéro de diapositive 6">
            <a:extLst>
              <a:ext uri="{FF2B5EF4-FFF2-40B4-BE49-F238E27FC236}">
                <a16:creationId xmlns:a16="http://schemas.microsoft.com/office/drawing/2014/main" id="{EFDF972A-96CB-4DEB-8948-302F5D62692D}"/>
              </a:ext>
            </a:extLst>
          </p:cNvPr>
          <p:cNvSpPr txBox="1"/>
          <p:nvPr/>
        </p:nvSpPr>
        <p:spPr>
          <a:xfrm>
            <a:off x="3847649" y="9430471"/>
            <a:ext cx="2949994" cy="496006"/>
          </a:xfrm>
          <a:prstGeom prst="rect">
            <a:avLst/>
          </a:prstGeom>
          <a:noFill/>
          <a:ln cap="flat">
            <a:noFill/>
          </a:ln>
        </p:spPr>
        <p:txBody>
          <a:bodyPr vert="horz" wrap="square" lIns="0" tIns="0" rIns="0" bIns="0" anchor="b" anchorCtr="0" compatLnSpc="0">
            <a:noAutofit/>
          </a:bodyPr>
          <a:lstStyle/>
          <a:p>
            <a:pPr algn="r" hangingPunct="0"/>
            <a:fld id="{269EC016-2DA4-4521-8938-148E7A7C4668}" type="slidenum">
              <a:pPr algn="r" hangingPunct="0"/>
              <a:t>2</a:t>
            </a:fld>
            <a:endParaRPr lang="fr-FR" sz="1300">
              <a:solidFill>
                <a:srgbClr val="000000"/>
              </a:solidFill>
              <a:highlight>
                <a:scrgbClr r="0" g="0" b="0">
                  <a:alpha val="0"/>
                </a:scrgbClr>
              </a:highlight>
              <a:latin typeface="Liberation Serif" pitchFamily="18"/>
              <a:ea typeface="Segoe UI" pitchFamily="2"/>
              <a:cs typeface="Tahoma" pitchFamily="2"/>
            </a:endParaRPr>
          </a:p>
        </p:txBody>
      </p:sp>
      <p:sp>
        <p:nvSpPr>
          <p:cNvPr id="5" name="Espace réservé de l'image des diapositives 1">
            <a:extLst>
              <a:ext uri="{FF2B5EF4-FFF2-40B4-BE49-F238E27FC236}">
                <a16:creationId xmlns:a16="http://schemas.microsoft.com/office/drawing/2014/main" id="{59A4841B-E2FF-406B-9BA3-C9D5B14FEE9E}"/>
              </a:ext>
            </a:extLst>
          </p:cNvPr>
          <p:cNvSpPr>
            <a:spLocks noGrp="1" noRot="1" noChangeAspect="1" noResize="1"/>
          </p:cNvSpPr>
          <p:nvPr>
            <p:ph type="sldImg"/>
          </p:nvPr>
        </p:nvSpPr>
        <p:spPr>
          <a:xfrm>
            <a:off x="2111375" y="754063"/>
            <a:ext cx="2574925" cy="3722687"/>
          </a:xfrm>
          <a:solidFill>
            <a:srgbClr val="4472C4"/>
          </a:solidFill>
          <a:ln w="12600" cap="flat">
            <a:solidFill>
              <a:srgbClr val="2F528F"/>
            </a:solidFill>
            <a:prstDash val="solid"/>
            <a:miter/>
          </a:ln>
        </p:spPr>
      </p:sp>
      <p:sp>
        <p:nvSpPr>
          <p:cNvPr id="6" name="Espace réservé des notes 2">
            <a:extLst>
              <a:ext uri="{FF2B5EF4-FFF2-40B4-BE49-F238E27FC236}">
                <a16:creationId xmlns:a16="http://schemas.microsoft.com/office/drawing/2014/main" id="{E6DB1E3D-152D-45A8-B101-0F9183161D89}"/>
              </a:ext>
            </a:extLst>
          </p:cNvPr>
          <p:cNvSpPr txBox="1">
            <a:spLocks noGrp="1"/>
          </p:cNvSpPr>
          <p:nvPr>
            <p:ph type="body" sz="quarter" idx="1"/>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6">
            <a:extLst>
              <a:ext uri="{FF2B5EF4-FFF2-40B4-BE49-F238E27FC236}">
                <a16:creationId xmlns:a16="http://schemas.microsoft.com/office/drawing/2014/main" id="{BAFC7FA5-6FB2-44CB-BA7A-4D61DB00C9FB}"/>
              </a:ext>
            </a:extLst>
          </p:cNvPr>
          <p:cNvSpPr txBox="1">
            <a:spLocks noGrp="1"/>
          </p:cNvSpPr>
          <p:nvPr>
            <p:ph type="sldNum" sz="quarter" idx="5"/>
          </p:nvPr>
        </p:nvSpPr>
        <p:spPr>
          <a:ln/>
        </p:spPr>
        <p:txBody>
          <a:bodyPr vert="horz" wrap="square" lIns="0" tIns="0" rIns="0" bIns="0" anchor="b" anchorCtr="0">
            <a:noAutofit/>
          </a:bodyPr>
          <a:lstStyle/>
          <a:p>
            <a:pPr lvl="0"/>
            <a:fld id="{9DC29CDA-3072-43A7-9276-7B39DB58AB6C}" type="slidenum">
              <a:t>3</a:t>
            </a:fld>
            <a:endParaRPr lang="fr-FR"/>
          </a:p>
        </p:txBody>
      </p:sp>
      <p:sp>
        <p:nvSpPr>
          <p:cNvPr id="2" name="Espace réservé du numéro de diapositive 6">
            <a:extLst>
              <a:ext uri="{FF2B5EF4-FFF2-40B4-BE49-F238E27FC236}">
                <a16:creationId xmlns:a16="http://schemas.microsoft.com/office/drawing/2014/main" id="{7D86CF48-6AD3-450D-BE57-E7819A870EC9}"/>
              </a:ext>
            </a:extLst>
          </p:cNvPr>
          <p:cNvSpPr txBox="1"/>
          <p:nvPr/>
        </p:nvSpPr>
        <p:spPr>
          <a:xfrm>
            <a:off x="3847649" y="9430471"/>
            <a:ext cx="2949994" cy="496006"/>
          </a:xfrm>
          <a:prstGeom prst="rect">
            <a:avLst/>
          </a:prstGeom>
          <a:noFill/>
          <a:ln cap="flat">
            <a:noFill/>
          </a:ln>
        </p:spPr>
        <p:txBody>
          <a:bodyPr vert="horz" wrap="square" lIns="0" tIns="0" rIns="0" bIns="0" anchor="b" anchorCtr="0" compatLnSpc="0">
            <a:noAutofit/>
          </a:bodyPr>
          <a:lstStyle/>
          <a:p>
            <a:pPr algn="r" hangingPunct="0"/>
            <a:fld id="{459B70CF-317E-4439-92B1-4315D81A2B9D}" type="slidenum">
              <a:pPr algn="r" hangingPunct="0"/>
              <a:t>3</a:t>
            </a:fld>
            <a:endParaRPr lang="fr-FR" sz="1300">
              <a:solidFill>
                <a:srgbClr val="000000"/>
              </a:solidFill>
              <a:latin typeface="Liberation Serif" pitchFamily="18"/>
              <a:ea typeface="Segoe UI" pitchFamily="2"/>
              <a:cs typeface="Tahoma" pitchFamily="2"/>
            </a:endParaRPr>
          </a:p>
        </p:txBody>
      </p:sp>
      <p:sp>
        <p:nvSpPr>
          <p:cNvPr id="3" name="Espace réservé du numéro de diapositive 6">
            <a:extLst>
              <a:ext uri="{FF2B5EF4-FFF2-40B4-BE49-F238E27FC236}">
                <a16:creationId xmlns:a16="http://schemas.microsoft.com/office/drawing/2014/main" id="{B0D00ECD-8097-4F10-A6F5-D438E6B9172A}"/>
              </a:ext>
            </a:extLst>
          </p:cNvPr>
          <p:cNvSpPr txBox="1"/>
          <p:nvPr/>
        </p:nvSpPr>
        <p:spPr>
          <a:xfrm>
            <a:off x="3847649" y="9430471"/>
            <a:ext cx="2949994" cy="496006"/>
          </a:xfrm>
          <a:prstGeom prst="rect">
            <a:avLst/>
          </a:prstGeom>
          <a:noFill/>
          <a:ln cap="flat">
            <a:noFill/>
          </a:ln>
        </p:spPr>
        <p:txBody>
          <a:bodyPr vert="horz" wrap="square" lIns="0" tIns="0" rIns="0" bIns="0" anchor="b" anchorCtr="0" compatLnSpc="0">
            <a:noAutofit/>
          </a:bodyPr>
          <a:lstStyle/>
          <a:p>
            <a:pPr algn="r" hangingPunct="0"/>
            <a:fld id="{D2DA8C5A-62AE-4F14-A62C-CF92C501385A}" type="slidenum">
              <a:pPr algn="r" hangingPunct="0"/>
              <a:t>3</a:t>
            </a:fld>
            <a:endParaRPr lang="fr-FR" sz="1300">
              <a:solidFill>
                <a:srgbClr val="000000"/>
              </a:solidFill>
              <a:highlight>
                <a:scrgbClr r="0" g="0" b="0">
                  <a:alpha val="0"/>
                </a:scrgbClr>
              </a:highlight>
              <a:latin typeface="Liberation Serif" pitchFamily="18"/>
              <a:ea typeface="Segoe UI" pitchFamily="2"/>
              <a:cs typeface="Tahoma" pitchFamily="2"/>
            </a:endParaRPr>
          </a:p>
        </p:txBody>
      </p:sp>
      <p:sp>
        <p:nvSpPr>
          <p:cNvPr id="4" name="Espace réservé du numéro de diapositive 6">
            <a:extLst>
              <a:ext uri="{FF2B5EF4-FFF2-40B4-BE49-F238E27FC236}">
                <a16:creationId xmlns:a16="http://schemas.microsoft.com/office/drawing/2014/main" id="{C24B100F-5F9B-4744-85B9-D414AB439CC4}"/>
              </a:ext>
            </a:extLst>
          </p:cNvPr>
          <p:cNvSpPr txBox="1"/>
          <p:nvPr/>
        </p:nvSpPr>
        <p:spPr>
          <a:xfrm>
            <a:off x="3847649" y="9430471"/>
            <a:ext cx="2949994" cy="496006"/>
          </a:xfrm>
          <a:prstGeom prst="rect">
            <a:avLst/>
          </a:prstGeom>
          <a:noFill/>
          <a:ln cap="flat">
            <a:noFill/>
          </a:ln>
        </p:spPr>
        <p:txBody>
          <a:bodyPr vert="horz" wrap="square" lIns="0" tIns="0" rIns="0" bIns="0" anchor="b" anchorCtr="0" compatLnSpc="0">
            <a:noAutofit/>
          </a:bodyPr>
          <a:lstStyle/>
          <a:p>
            <a:pPr algn="r" hangingPunct="0"/>
            <a:fld id="{5D53E544-CB02-4134-BEDA-D8A4A910B706}" type="slidenum">
              <a:pPr algn="r" hangingPunct="0"/>
              <a:t>3</a:t>
            </a:fld>
            <a:endParaRPr lang="fr-FR" sz="1300">
              <a:solidFill>
                <a:srgbClr val="000000"/>
              </a:solidFill>
              <a:highlight>
                <a:scrgbClr r="0" g="0" b="0">
                  <a:alpha val="0"/>
                </a:scrgbClr>
              </a:highlight>
              <a:latin typeface="Liberation Serif" pitchFamily="18"/>
              <a:ea typeface="Segoe UI" pitchFamily="2"/>
              <a:cs typeface="Tahoma" pitchFamily="2"/>
            </a:endParaRPr>
          </a:p>
        </p:txBody>
      </p:sp>
      <p:sp>
        <p:nvSpPr>
          <p:cNvPr id="5" name="Espace réservé de l'image des diapositives 1">
            <a:extLst>
              <a:ext uri="{FF2B5EF4-FFF2-40B4-BE49-F238E27FC236}">
                <a16:creationId xmlns:a16="http://schemas.microsoft.com/office/drawing/2014/main" id="{8F769F81-1788-4DA5-B8A2-4B2A6A671E85}"/>
              </a:ext>
            </a:extLst>
          </p:cNvPr>
          <p:cNvSpPr>
            <a:spLocks noGrp="1" noRot="1" noChangeAspect="1" noResize="1"/>
          </p:cNvSpPr>
          <p:nvPr>
            <p:ph type="sldImg"/>
          </p:nvPr>
        </p:nvSpPr>
        <p:spPr>
          <a:xfrm>
            <a:off x="2111375" y="754063"/>
            <a:ext cx="2574925" cy="3722687"/>
          </a:xfrm>
          <a:solidFill>
            <a:srgbClr val="4472C4"/>
          </a:solidFill>
          <a:ln w="12600" cap="flat">
            <a:solidFill>
              <a:srgbClr val="2F528F"/>
            </a:solidFill>
            <a:prstDash val="solid"/>
            <a:miter/>
          </a:ln>
        </p:spPr>
      </p:sp>
      <p:sp>
        <p:nvSpPr>
          <p:cNvPr id="6" name="Espace réservé des notes 2">
            <a:extLst>
              <a:ext uri="{FF2B5EF4-FFF2-40B4-BE49-F238E27FC236}">
                <a16:creationId xmlns:a16="http://schemas.microsoft.com/office/drawing/2014/main" id="{30481269-568E-4404-87A2-EEB7E5F0FA68}"/>
              </a:ext>
            </a:extLst>
          </p:cNvPr>
          <p:cNvSpPr txBox="1">
            <a:spLocks noGrp="1"/>
          </p:cNvSpPr>
          <p:nvPr>
            <p:ph type="body" sz="quarter" idx="1"/>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6">
            <a:extLst>
              <a:ext uri="{FF2B5EF4-FFF2-40B4-BE49-F238E27FC236}">
                <a16:creationId xmlns:a16="http://schemas.microsoft.com/office/drawing/2014/main" id="{3B3EE00E-76BC-4DEF-9519-CCAFB442D32F}"/>
              </a:ext>
            </a:extLst>
          </p:cNvPr>
          <p:cNvSpPr txBox="1">
            <a:spLocks noGrp="1"/>
          </p:cNvSpPr>
          <p:nvPr>
            <p:ph type="sldNum" sz="quarter" idx="5"/>
          </p:nvPr>
        </p:nvSpPr>
        <p:spPr>
          <a:ln/>
        </p:spPr>
        <p:txBody>
          <a:bodyPr vert="horz" wrap="square" lIns="0" tIns="0" rIns="0" bIns="0" anchor="b" anchorCtr="0">
            <a:noAutofit/>
          </a:bodyPr>
          <a:lstStyle/>
          <a:p>
            <a:pPr lvl="0"/>
            <a:fld id="{1F4E1E08-A0A0-4DE4-A7A1-13431841DA09}" type="slidenum">
              <a:t>4</a:t>
            </a:fld>
            <a:endParaRPr lang="fr-FR"/>
          </a:p>
        </p:txBody>
      </p:sp>
      <p:sp>
        <p:nvSpPr>
          <p:cNvPr id="2" name="Espace réservé du numéro de diapositive 6">
            <a:extLst>
              <a:ext uri="{FF2B5EF4-FFF2-40B4-BE49-F238E27FC236}">
                <a16:creationId xmlns:a16="http://schemas.microsoft.com/office/drawing/2014/main" id="{AEDD6EEF-DF87-4ACD-9CD9-DAB39A4730DE}"/>
              </a:ext>
            </a:extLst>
          </p:cNvPr>
          <p:cNvSpPr txBox="1"/>
          <p:nvPr/>
        </p:nvSpPr>
        <p:spPr>
          <a:xfrm>
            <a:off x="3847649" y="9430471"/>
            <a:ext cx="2949994" cy="496006"/>
          </a:xfrm>
          <a:prstGeom prst="rect">
            <a:avLst/>
          </a:prstGeom>
          <a:noFill/>
          <a:ln cap="flat">
            <a:noFill/>
          </a:ln>
        </p:spPr>
        <p:txBody>
          <a:bodyPr vert="horz" wrap="square" lIns="0" tIns="0" rIns="0" bIns="0" anchor="b" anchorCtr="0" compatLnSpc="0">
            <a:noAutofit/>
          </a:bodyPr>
          <a:lstStyle/>
          <a:p>
            <a:pPr algn="r" hangingPunct="0"/>
            <a:fld id="{31AD9A07-0E52-4679-ADF8-50E1200159EA}" type="slidenum">
              <a:pPr algn="r" hangingPunct="0"/>
              <a:t>4</a:t>
            </a:fld>
            <a:endParaRPr lang="fr-FR" sz="1300">
              <a:solidFill>
                <a:srgbClr val="000000"/>
              </a:solidFill>
              <a:latin typeface="Liberation Serif" pitchFamily="18"/>
              <a:ea typeface="Segoe UI" pitchFamily="2"/>
              <a:cs typeface="Tahoma" pitchFamily="2"/>
            </a:endParaRPr>
          </a:p>
        </p:txBody>
      </p:sp>
      <p:sp>
        <p:nvSpPr>
          <p:cNvPr id="3" name="Espace réservé du numéro de diapositive 6">
            <a:extLst>
              <a:ext uri="{FF2B5EF4-FFF2-40B4-BE49-F238E27FC236}">
                <a16:creationId xmlns:a16="http://schemas.microsoft.com/office/drawing/2014/main" id="{223B5F15-9E59-49F7-B22B-D415792C8D7D}"/>
              </a:ext>
            </a:extLst>
          </p:cNvPr>
          <p:cNvSpPr txBox="1"/>
          <p:nvPr/>
        </p:nvSpPr>
        <p:spPr>
          <a:xfrm>
            <a:off x="3847649" y="9430471"/>
            <a:ext cx="2949994" cy="496006"/>
          </a:xfrm>
          <a:prstGeom prst="rect">
            <a:avLst/>
          </a:prstGeom>
          <a:noFill/>
          <a:ln cap="flat">
            <a:noFill/>
          </a:ln>
        </p:spPr>
        <p:txBody>
          <a:bodyPr vert="horz" wrap="square" lIns="0" tIns="0" rIns="0" bIns="0" anchor="b" anchorCtr="0" compatLnSpc="0">
            <a:noAutofit/>
          </a:bodyPr>
          <a:lstStyle/>
          <a:p>
            <a:pPr algn="r" hangingPunct="0"/>
            <a:fld id="{5F4A4BF1-3017-47FF-BC34-8BAB9D7C052E}" type="slidenum">
              <a:pPr algn="r" hangingPunct="0"/>
              <a:t>4</a:t>
            </a:fld>
            <a:endParaRPr lang="fr-FR" sz="1300">
              <a:solidFill>
                <a:srgbClr val="000000"/>
              </a:solidFill>
              <a:highlight>
                <a:scrgbClr r="0" g="0" b="0">
                  <a:alpha val="0"/>
                </a:scrgbClr>
              </a:highlight>
              <a:latin typeface="Liberation Serif" pitchFamily="18"/>
              <a:ea typeface="Segoe UI" pitchFamily="2"/>
              <a:cs typeface="Tahoma" pitchFamily="2"/>
            </a:endParaRPr>
          </a:p>
        </p:txBody>
      </p:sp>
      <p:sp>
        <p:nvSpPr>
          <p:cNvPr id="4" name="Espace réservé du numéro de diapositive 6">
            <a:extLst>
              <a:ext uri="{FF2B5EF4-FFF2-40B4-BE49-F238E27FC236}">
                <a16:creationId xmlns:a16="http://schemas.microsoft.com/office/drawing/2014/main" id="{C1F5B603-6BDD-45A0-A20B-7B4308A6D0C4}"/>
              </a:ext>
            </a:extLst>
          </p:cNvPr>
          <p:cNvSpPr txBox="1"/>
          <p:nvPr/>
        </p:nvSpPr>
        <p:spPr>
          <a:xfrm>
            <a:off x="3847649" y="9430471"/>
            <a:ext cx="2949994" cy="496006"/>
          </a:xfrm>
          <a:prstGeom prst="rect">
            <a:avLst/>
          </a:prstGeom>
          <a:noFill/>
          <a:ln cap="flat">
            <a:noFill/>
          </a:ln>
        </p:spPr>
        <p:txBody>
          <a:bodyPr vert="horz" wrap="square" lIns="0" tIns="0" rIns="0" bIns="0" anchor="b" anchorCtr="0" compatLnSpc="0">
            <a:noAutofit/>
          </a:bodyPr>
          <a:lstStyle/>
          <a:p>
            <a:pPr algn="r" hangingPunct="0"/>
            <a:fld id="{2576AB5D-9D48-4667-977C-EB7A41DAC2D0}" type="slidenum">
              <a:pPr algn="r" hangingPunct="0"/>
              <a:t>4</a:t>
            </a:fld>
            <a:endParaRPr lang="fr-FR" sz="1300">
              <a:solidFill>
                <a:srgbClr val="000000"/>
              </a:solidFill>
              <a:highlight>
                <a:scrgbClr r="0" g="0" b="0">
                  <a:alpha val="0"/>
                </a:scrgbClr>
              </a:highlight>
              <a:latin typeface="Liberation Serif" pitchFamily="18"/>
              <a:ea typeface="Segoe UI" pitchFamily="2"/>
              <a:cs typeface="Tahoma" pitchFamily="2"/>
            </a:endParaRPr>
          </a:p>
        </p:txBody>
      </p:sp>
      <p:sp>
        <p:nvSpPr>
          <p:cNvPr id="5" name="Espace réservé de l'image des diapositives 1">
            <a:extLst>
              <a:ext uri="{FF2B5EF4-FFF2-40B4-BE49-F238E27FC236}">
                <a16:creationId xmlns:a16="http://schemas.microsoft.com/office/drawing/2014/main" id="{869F052E-1956-4B4E-9140-58D292499E01}"/>
              </a:ext>
            </a:extLst>
          </p:cNvPr>
          <p:cNvSpPr>
            <a:spLocks noGrp="1" noRot="1" noChangeAspect="1" noResize="1"/>
          </p:cNvSpPr>
          <p:nvPr>
            <p:ph type="sldImg"/>
          </p:nvPr>
        </p:nvSpPr>
        <p:spPr>
          <a:xfrm>
            <a:off x="2111375" y="754063"/>
            <a:ext cx="2574925" cy="3722687"/>
          </a:xfrm>
          <a:solidFill>
            <a:srgbClr val="4472C4"/>
          </a:solidFill>
          <a:ln w="12600" cap="flat">
            <a:solidFill>
              <a:srgbClr val="2F528F"/>
            </a:solidFill>
            <a:prstDash val="solid"/>
            <a:miter/>
          </a:ln>
        </p:spPr>
      </p:sp>
      <p:sp>
        <p:nvSpPr>
          <p:cNvPr id="6" name="Espace réservé des notes 2">
            <a:extLst>
              <a:ext uri="{FF2B5EF4-FFF2-40B4-BE49-F238E27FC236}">
                <a16:creationId xmlns:a16="http://schemas.microsoft.com/office/drawing/2014/main" id="{909A388E-D6FC-4404-9404-C14E1B7A263A}"/>
              </a:ext>
            </a:extLst>
          </p:cNvPr>
          <p:cNvSpPr txBox="1">
            <a:spLocks noGrp="1"/>
          </p:cNvSpPr>
          <p:nvPr>
            <p:ph type="body" sz="quarter"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jp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Master" Target="../slideMasters/slideMaster1.xml"/><Relationship Id="rId5" Type="http://schemas.openxmlformats.org/officeDocument/2006/relationships/image" Target="../media/image5.jp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5.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uverture">
    <p:spTree>
      <p:nvGrpSpPr>
        <p:cNvPr id="1" name=""/>
        <p:cNvGrpSpPr/>
        <p:nvPr/>
      </p:nvGrpSpPr>
      <p:grpSpPr>
        <a:xfrm>
          <a:off x="0" y="0"/>
          <a:ext cx="0" cy="0"/>
          <a:chOff x="0" y="0"/>
          <a:chExt cx="0" cy="0"/>
        </a:xfrm>
      </p:grpSpPr>
      <p:sp>
        <p:nvSpPr>
          <p:cNvPr id="2" name="Espace réservé de la date 2">
            <a:extLst>
              <a:ext uri="{FF2B5EF4-FFF2-40B4-BE49-F238E27FC236}">
                <a16:creationId xmlns:a16="http://schemas.microsoft.com/office/drawing/2014/main" id="{60A194CC-AA5A-4B75-84B1-557AD62AE420}"/>
              </a:ext>
            </a:extLst>
          </p:cNvPr>
          <p:cNvSpPr txBox="1">
            <a:spLocks noGrp="1"/>
          </p:cNvSpPr>
          <p:nvPr>
            <p:ph type="dt" sz="half" idx="7"/>
          </p:nvPr>
        </p:nvSpPr>
        <p:spPr/>
        <p:txBody>
          <a:bodyPr/>
          <a:lstStyle>
            <a:lvl1pPr>
              <a:defRPr/>
            </a:lvl1pPr>
          </a:lstStyle>
          <a:p>
            <a:pPr lvl="0"/>
            <a:fld id="{7AA5638B-4742-4CCD-94D0-16EAC7F62AAB}" type="datetime1">
              <a:rPr lang="fr-FR"/>
              <a:pPr lvl="0"/>
              <a:t>17/12/2021</a:t>
            </a:fld>
            <a:endParaRPr lang="fr-FR"/>
          </a:p>
        </p:txBody>
      </p:sp>
      <p:sp>
        <p:nvSpPr>
          <p:cNvPr id="3" name="Espace réservé du numéro de diapositive 3">
            <a:extLst>
              <a:ext uri="{FF2B5EF4-FFF2-40B4-BE49-F238E27FC236}">
                <a16:creationId xmlns:a16="http://schemas.microsoft.com/office/drawing/2014/main" id="{02293A0E-27E1-4AB8-8349-4DAC55F35F28}"/>
              </a:ext>
            </a:extLst>
          </p:cNvPr>
          <p:cNvSpPr txBox="1">
            <a:spLocks noGrp="1"/>
          </p:cNvSpPr>
          <p:nvPr>
            <p:ph type="sldNum" sz="quarter" idx="8"/>
          </p:nvPr>
        </p:nvSpPr>
        <p:spPr>
          <a:xfrm>
            <a:off x="6291360" y="9339119"/>
            <a:ext cx="296640" cy="138600"/>
          </a:xfrm>
        </p:spPr>
        <p:txBody>
          <a:bodyPr/>
          <a:lstStyle>
            <a:lvl1pPr>
              <a:defRPr sz="900"/>
            </a:lvl1pPr>
          </a:lstStyle>
          <a:p>
            <a:pPr lvl="0"/>
            <a:fld id="{449543DE-BC3D-4426-9BB3-3D0F3F291AC3}" type="slidenum">
              <a:t>‹N°›</a:t>
            </a:fld>
            <a:endParaRPr lang="fr-FR"/>
          </a:p>
        </p:txBody>
      </p:sp>
      <p:sp>
        <p:nvSpPr>
          <p:cNvPr id="4" name="Titre 1">
            <a:extLst>
              <a:ext uri="{FF2B5EF4-FFF2-40B4-BE49-F238E27FC236}">
                <a16:creationId xmlns:a16="http://schemas.microsoft.com/office/drawing/2014/main" id="{D0821F2B-9A57-424F-BA76-606A69F253D1}"/>
              </a:ext>
            </a:extLst>
          </p:cNvPr>
          <p:cNvSpPr txBox="1">
            <a:spLocks noGrp="1"/>
          </p:cNvSpPr>
          <p:nvPr>
            <p:ph type="title"/>
          </p:nvPr>
        </p:nvSpPr>
        <p:spPr>
          <a:xfrm>
            <a:off x="890639" y="3013200"/>
            <a:ext cx="5292720" cy="2116440"/>
          </a:xfrm>
        </p:spPr>
        <p:txBody>
          <a:bodyPr anchorCtr="1">
            <a:normAutofit/>
          </a:bodyPr>
          <a:lstStyle>
            <a:lvl1pPr algn="ctr">
              <a:defRPr sz="2030" cap="none"/>
            </a:lvl1pPr>
          </a:lstStyle>
          <a:p>
            <a:pPr lvl="0"/>
            <a:r>
              <a:rPr lang="fr-FR"/>
              <a:t>Titre de la présentation</a:t>
            </a:r>
          </a:p>
        </p:txBody>
      </p:sp>
      <p:sp>
        <p:nvSpPr>
          <p:cNvPr id="5" name="Sous-titre 2">
            <a:extLst>
              <a:ext uri="{FF2B5EF4-FFF2-40B4-BE49-F238E27FC236}">
                <a16:creationId xmlns:a16="http://schemas.microsoft.com/office/drawing/2014/main" id="{51157E4D-1C6F-4ABC-94F8-F0E774F3DD38}"/>
              </a:ext>
            </a:extLst>
          </p:cNvPr>
          <p:cNvSpPr txBox="1">
            <a:spLocks noGrp="1"/>
          </p:cNvSpPr>
          <p:nvPr>
            <p:ph type="subTitle" idx="4294967295"/>
          </p:nvPr>
        </p:nvSpPr>
        <p:spPr>
          <a:xfrm>
            <a:off x="890639" y="5289840"/>
            <a:ext cx="5292720" cy="807480"/>
          </a:xfrm>
        </p:spPr>
        <p:txBody>
          <a:bodyPr anchorCtr="1"/>
          <a:lstStyle>
            <a:lvl1pPr marL="0" indent="0" algn="ctr">
              <a:buNone/>
              <a:defRPr sz="1130" i="1"/>
            </a:lvl1pPr>
          </a:lstStyle>
          <a:p>
            <a:pPr lvl="0"/>
            <a:r>
              <a:rPr lang="fr-FR"/>
              <a:t>Sous-titre de la présentation</a:t>
            </a:r>
          </a:p>
        </p:txBody>
      </p:sp>
      <p:pic>
        <p:nvPicPr>
          <p:cNvPr id="6" name="Image 10" descr="Une image contenant texte&#10;&#10;Description générée automatiquement">
            <a:extLst>
              <a:ext uri="{FF2B5EF4-FFF2-40B4-BE49-F238E27FC236}">
                <a16:creationId xmlns:a16="http://schemas.microsoft.com/office/drawing/2014/main" id="{2E4222F8-F35B-4A2D-ADCB-B19A00B42534}"/>
              </a:ext>
            </a:extLst>
          </p:cNvPr>
          <p:cNvPicPr>
            <a:picLocks noChangeAspect="1"/>
          </p:cNvPicPr>
          <p:nvPr/>
        </p:nvPicPr>
        <p:blipFill>
          <a:blip r:embed="rId2"/>
          <a:stretch>
            <a:fillRect/>
          </a:stretch>
        </p:blipFill>
        <p:spPr>
          <a:xfrm>
            <a:off x="5283360" y="8686800"/>
            <a:ext cx="1304640" cy="981000"/>
          </a:xfrm>
          <a:prstGeom prst="rect">
            <a:avLst/>
          </a:prstGeom>
          <a:noFill/>
          <a:ln cap="flat">
            <a:noFill/>
          </a:ln>
        </p:spPr>
      </p:pic>
      <p:sp>
        <p:nvSpPr>
          <p:cNvPr id="7" name="Espace réservé du texte 7">
            <a:extLst>
              <a:ext uri="{FF2B5EF4-FFF2-40B4-BE49-F238E27FC236}">
                <a16:creationId xmlns:a16="http://schemas.microsoft.com/office/drawing/2014/main" id="{1179C1D7-88C6-4AFE-96E7-50CEAB953B9D}"/>
              </a:ext>
            </a:extLst>
          </p:cNvPr>
          <p:cNvSpPr txBox="1">
            <a:spLocks noGrp="1"/>
          </p:cNvSpPr>
          <p:nvPr>
            <p:ph type="body" idx="4294967295"/>
          </p:nvPr>
        </p:nvSpPr>
        <p:spPr>
          <a:xfrm>
            <a:off x="342720" y="2317680"/>
            <a:ext cx="6171840" cy="5744880"/>
          </a:xfrm>
        </p:spPr>
        <p:txBody>
          <a:bodyPr tIns="0" rIns="0" bIns="0"/>
          <a:lstStyle>
            <a:lvl1pPr hangingPunct="0">
              <a:spcBef>
                <a:spcPts val="1417"/>
              </a:spcBef>
              <a:buNone/>
              <a:defRPr sz="3200">
                <a:latin typeface="Liberation Sans" pitchFamily="18"/>
              </a:defRPr>
            </a:lvl1pPr>
          </a:lstStyle>
          <a:p>
            <a:pPr lvl="0"/>
            <a:endParaRPr lang="fr-FR"/>
          </a:p>
        </p:txBody>
      </p:sp>
    </p:spTree>
    <p:extLst>
      <p:ext uri="{BB962C8B-B14F-4D97-AF65-F5344CB8AC3E}">
        <p14:creationId xmlns:p14="http://schemas.microsoft.com/office/powerpoint/2010/main" val="397160313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Simple et contenu">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A0A48531-1E82-4A30-A8B6-742D2F4E1411}"/>
              </a:ext>
            </a:extLst>
          </p:cNvPr>
          <p:cNvSpPr txBox="1">
            <a:spLocks noGrp="1"/>
          </p:cNvSpPr>
          <p:nvPr>
            <p:ph type="dt" sz="half" idx="7"/>
          </p:nvPr>
        </p:nvSpPr>
        <p:spPr/>
        <p:txBody>
          <a:bodyPr/>
          <a:lstStyle>
            <a:lvl1pPr>
              <a:defRPr/>
            </a:lvl1pPr>
          </a:lstStyle>
          <a:p>
            <a:pPr lvl="0"/>
            <a:fld id="{D6DEE421-18EE-4373-BA4C-621187B15751}" type="datetime1">
              <a:rPr lang="fr-FR"/>
              <a:pPr lvl="0"/>
              <a:t>17/12/2021</a:t>
            </a:fld>
            <a:endParaRPr lang="fr-FR"/>
          </a:p>
        </p:txBody>
      </p:sp>
      <p:sp>
        <p:nvSpPr>
          <p:cNvPr id="3" name="Espace réservé du numéro de diapositive 5">
            <a:extLst>
              <a:ext uri="{FF2B5EF4-FFF2-40B4-BE49-F238E27FC236}">
                <a16:creationId xmlns:a16="http://schemas.microsoft.com/office/drawing/2014/main" id="{D6E66F2B-770D-4F42-82D7-44283AD4747A}"/>
              </a:ext>
            </a:extLst>
          </p:cNvPr>
          <p:cNvSpPr txBox="1">
            <a:spLocks noGrp="1"/>
          </p:cNvSpPr>
          <p:nvPr>
            <p:ph type="sldNum" sz="quarter" idx="8"/>
          </p:nvPr>
        </p:nvSpPr>
        <p:spPr/>
        <p:txBody>
          <a:bodyPr/>
          <a:lstStyle>
            <a:lvl1pPr>
              <a:defRPr/>
            </a:lvl1pPr>
          </a:lstStyle>
          <a:p>
            <a:pPr lvl="0"/>
            <a:fld id="{0FBDAFEF-4990-4A53-8371-B6FD312946B3}" type="slidenum">
              <a:t>‹N°›</a:t>
            </a:fld>
            <a:endParaRPr lang="fr-FR"/>
          </a:p>
        </p:txBody>
      </p:sp>
      <p:sp>
        <p:nvSpPr>
          <p:cNvPr id="4" name="Espace réservé du texte 6">
            <a:extLst>
              <a:ext uri="{FF2B5EF4-FFF2-40B4-BE49-F238E27FC236}">
                <a16:creationId xmlns:a16="http://schemas.microsoft.com/office/drawing/2014/main" id="{0343CD32-B1E7-454A-A06F-63F517CDF9C5}"/>
              </a:ext>
            </a:extLst>
          </p:cNvPr>
          <p:cNvSpPr txBox="1">
            <a:spLocks noGrp="1"/>
          </p:cNvSpPr>
          <p:nvPr>
            <p:ph type="body" idx="4294967295"/>
          </p:nvPr>
        </p:nvSpPr>
        <p:spPr>
          <a:xfrm>
            <a:off x="264240" y="2561399"/>
            <a:ext cx="1992240" cy="951120"/>
          </a:xfrm>
          <a:solidFill>
            <a:srgbClr val="1D2768"/>
          </a:solidFill>
        </p:spPr>
        <p:txBody>
          <a:bodyPr lIns="90000" tIns="0" rIns="0" bIns="0" anchor="ctr"/>
          <a:lstStyle>
            <a:lvl1pPr marL="0" indent="0">
              <a:spcBef>
                <a:spcPts val="170"/>
              </a:spcBef>
              <a:defRPr sz="1020" b="1">
                <a:solidFill>
                  <a:srgbClr val="FFFFFF"/>
                </a:solidFill>
              </a:defRPr>
            </a:lvl1pPr>
          </a:lstStyle>
          <a:p>
            <a:pPr lvl="0"/>
            <a:r>
              <a:rPr lang="fr-FR"/>
              <a:t>Ajoutez</a:t>
            </a:r>
            <a:br>
              <a:rPr lang="fr-FR"/>
            </a:br>
            <a:r>
              <a:rPr lang="fr-FR"/>
              <a:t>un titre ici</a:t>
            </a:r>
          </a:p>
        </p:txBody>
      </p:sp>
      <p:sp>
        <p:nvSpPr>
          <p:cNvPr id="5" name="Text Placeholder 7">
            <a:extLst>
              <a:ext uri="{FF2B5EF4-FFF2-40B4-BE49-F238E27FC236}">
                <a16:creationId xmlns:a16="http://schemas.microsoft.com/office/drawing/2014/main" id="{EBBD1007-80D0-4561-AA4D-9C185DA42A43}"/>
              </a:ext>
            </a:extLst>
          </p:cNvPr>
          <p:cNvSpPr txBox="1">
            <a:spLocks noGrp="1"/>
          </p:cNvSpPr>
          <p:nvPr>
            <p:ph type="body" idx="4294967295"/>
          </p:nvPr>
        </p:nvSpPr>
        <p:spPr>
          <a:xfrm>
            <a:off x="268200" y="3697559"/>
            <a:ext cx="1988280" cy="5144040"/>
          </a:xfrm>
        </p:spPr>
        <p:txBody>
          <a:bodyPr/>
          <a:lstStyle>
            <a:lvl1pPr>
              <a:buClr>
                <a:srgbClr val="E75757"/>
              </a:buClr>
              <a:buSzPct val="100000"/>
              <a:buFont typeface="Arial" pitchFamily="34"/>
              <a:buChar char=" "/>
              <a:defRPr/>
            </a:lvl1pPr>
            <a:lvl2pPr>
              <a:buClr>
                <a:srgbClr val="169BD4"/>
              </a:buClr>
              <a:buSzPct val="100000"/>
              <a:buFont typeface="Arial" pitchFamily="34"/>
              <a:buChar char="•"/>
              <a:defRPr/>
            </a:lvl2pPr>
            <a:lvl3pPr>
              <a:buClr>
                <a:srgbClr val="169BD4"/>
              </a:buClr>
              <a:buSzPct val="100000"/>
              <a:buFont typeface="Arial" pitchFamily="34"/>
              <a:buChar char="-"/>
              <a:defRPr/>
            </a:lvl3pPr>
            <a:lvl4pPr>
              <a:buClr>
                <a:srgbClr val="169BD4"/>
              </a:buClr>
              <a:buSzPct val="100000"/>
              <a:buFont typeface="Arial" pitchFamily="34"/>
              <a:buChar char="-"/>
              <a:defRPr/>
            </a:lvl4pPr>
            <a:lvl5pPr>
              <a:buClr>
                <a:srgbClr val="169BD4"/>
              </a:buClr>
              <a:buSzPct val="100000"/>
              <a:buFont typeface="Arial" pitchFamily="34"/>
              <a:buChar cha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Text Placeholder 7">
            <a:extLst>
              <a:ext uri="{FF2B5EF4-FFF2-40B4-BE49-F238E27FC236}">
                <a16:creationId xmlns:a16="http://schemas.microsoft.com/office/drawing/2014/main" id="{AFAF3522-33DF-419F-9826-79DC3E43D60B}"/>
              </a:ext>
            </a:extLst>
          </p:cNvPr>
          <p:cNvSpPr txBox="1">
            <a:spLocks noGrp="1"/>
          </p:cNvSpPr>
          <p:nvPr>
            <p:ph type="body" idx="4294967295"/>
          </p:nvPr>
        </p:nvSpPr>
        <p:spPr>
          <a:xfrm>
            <a:off x="2441520" y="3697559"/>
            <a:ext cx="1988280" cy="5144040"/>
          </a:xfrm>
        </p:spPr>
        <p:txBody>
          <a:bodyPr/>
          <a:lstStyle>
            <a:lvl1pPr>
              <a:buClr>
                <a:srgbClr val="E75757"/>
              </a:buClr>
              <a:buSzPct val="100000"/>
              <a:buFont typeface="Arial" pitchFamily="34"/>
              <a:buChar char=" "/>
              <a:defRPr/>
            </a:lvl1pPr>
            <a:lvl2pPr>
              <a:buClr>
                <a:srgbClr val="169BD4"/>
              </a:buClr>
              <a:buSzPct val="100000"/>
              <a:buFont typeface="Arial" pitchFamily="34"/>
              <a:buChar char="•"/>
              <a:defRPr/>
            </a:lvl2pPr>
            <a:lvl3pPr>
              <a:buClr>
                <a:srgbClr val="169BD4"/>
              </a:buClr>
              <a:buSzPct val="100000"/>
              <a:buFont typeface="Arial" pitchFamily="34"/>
              <a:buChar char="-"/>
              <a:defRPr/>
            </a:lvl3pPr>
            <a:lvl4pPr>
              <a:buClr>
                <a:srgbClr val="169BD4"/>
              </a:buClr>
              <a:buSzPct val="100000"/>
              <a:buFont typeface="Arial" pitchFamily="34"/>
              <a:buChar char="-"/>
              <a:defRPr/>
            </a:lvl4pPr>
            <a:lvl5pPr>
              <a:buClr>
                <a:srgbClr val="169BD4"/>
              </a:buClr>
              <a:buSzPct val="100000"/>
              <a:buFont typeface="Arial" pitchFamily="34"/>
              <a:buChar cha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Text Placeholder 7">
            <a:extLst>
              <a:ext uri="{FF2B5EF4-FFF2-40B4-BE49-F238E27FC236}">
                <a16:creationId xmlns:a16="http://schemas.microsoft.com/office/drawing/2014/main" id="{7C9AE8C4-3600-46F2-B170-B34CFB2404FD}"/>
              </a:ext>
            </a:extLst>
          </p:cNvPr>
          <p:cNvSpPr txBox="1">
            <a:spLocks noGrp="1"/>
          </p:cNvSpPr>
          <p:nvPr>
            <p:ph type="body" idx="4294967295"/>
          </p:nvPr>
        </p:nvSpPr>
        <p:spPr>
          <a:xfrm>
            <a:off x="4614840" y="3697559"/>
            <a:ext cx="1988280" cy="5144040"/>
          </a:xfrm>
        </p:spPr>
        <p:txBody>
          <a:bodyPr/>
          <a:lstStyle>
            <a:lvl1pPr>
              <a:buClr>
                <a:srgbClr val="E75757"/>
              </a:buClr>
              <a:buSzPct val="100000"/>
              <a:buFont typeface="Arial" pitchFamily="34"/>
              <a:buChar char=" "/>
              <a:defRPr/>
            </a:lvl1pPr>
            <a:lvl2pPr>
              <a:buClr>
                <a:srgbClr val="169BD4"/>
              </a:buClr>
              <a:buSzPct val="100000"/>
              <a:buFont typeface="Arial" pitchFamily="34"/>
              <a:buChar char="•"/>
              <a:defRPr/>
            </a:lvl2pPr>
            <a:lvl3pPr>
              <a:buClr>
                <a:srgbClr val="169BD4"/>
              </a:buClr>
              <a:buSzPct val="100000"/>
              <a:buFont typeface="Arial" pitchFamily="34"/>
              <a:buChar char="-"/>
              <a:defRPr/>
            </a:lvl3pPr>
            <a:lvl4pPr>
              <a:buClr>
                <a:srgbClr val="169BD4"/>
              </a:buClr>
              <a:buSzPct val="100000"/>
              <a:buFont typeface="Arial" pitchFamily="34"/>
              <a:buChar char="-"/>
              <a:defRPr/>
            </a:lvl4pPr>
            <a:lvl5pPr>
              <a:buClr>
                <a:srgbClr val="169BD4"/>
              </a:buClr>
              <a:buSzPct val="100000"/>
              <a:buFont typeface="Arial" pitchFamily="34"/>
              <a:buChar char="-"/>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Espace réservé du texte 6">
            <a:extLst>
              <a:ext uri="{FF2B5EF4-FFF2-40B4-BE49-F238E27FC236}">
                <a16:creationId xmlns:a16="http://schemas.microsoft.com/office/drawing/2014/main" id="{B25CD931-0F5A-4839-9660-D63FEF75AAFD}"/>
              </a:ext>
            </a:extLst>
          </p:cNvPr>
          <p:cNvSpPr txBox="1">
            <a:spLocks noGrp="1"/>
          </p:cNvSpPr>
          <p:nvPr>
            <p:ph type="body" idx="4294967295"/>
          </p:nvPr>
        </p:nvSpPr>
        <p:spPr>
          <a:xfrm>
            <a:off x="2441520" y="2561399"/>
            <a:ext cx="1988280" cy="951120"/>
          </a:xfrm>
          <a:solidFill>
            <a:srgbClr val="27348B"/>
          </a:solidFill>
        </p:spPr>
        <p:txBody>
          <a:bodyPr lIns="90000" tIns="0" rIns="0" bIns="0" anchor="ctr"/>
          <a:lstStyle>
            <a:lvl1pPr marL="0" indent="0">
              <a:spcBef>
                <a:spcPts val="170"/>
              </a:spcBef>
              <a:buNone/>
              <a:defRPr sz="1020" b="1">
                <a:solidFill>
                  <a:srgbClr val="FFFFFF"/>
                </a:solidFill>
              </a:defRPr>
            </a:lvl1pPr>
          </a:lstStyle>
          <a:p>
            <a:pPr lvl="0"/>
            <a:r>
              <a:rPr lang="fr-FR"/>
              <a:t>Ajoutez</a:t>
            </a:r>
            <a:br>
              <a:rPr lang="fr-FR"/>
            </a:br>
            <a:r>
              <a:rPr lang="fr-FR"/>
              <a:t>un titre ici</a:t>
            </a:r>
          </a:p>
        </p:txBody>
      </p:sp>
      <p:sp>
        <p:nvSpPr>
          <p:cNvPr id="9" name="Espace réservé du texte 6">
            <a:extLst>
              <a:ext uri="{FF2B5EF4-FFF2-40B4-BE49-F238E27FC236}">
                <a16:creationId xmlns:a16="http://schemas.microsoft.com/office/drawing/2014/main" id="{A7481A72-1598-4B2C-A593-60CB310BDBA8}"/>
              </a:ext>
            </a:extLst>
          </p:cNvPr>
          <p:cNvSpPr txBox="1">
            <a:spLocks noGrp="1"/>
          </p:cNvSpPr>
          <p:nvPr>
            <p:ph type="body" idx="4294967295"/>
          </p:nvPr>
        </p:nvSpPr>
        <p:spPr>
          <a:xfrm>
            <a:off x="4614840" y="2561399"/>
            <a:ext cx="1988280" cy="951120"/>
          </a:xfrm>
          <a:solidFill>
            <a:srgbClr val="9F94C2"/>
          </a:solidFill>
        </p:spPr>
        <p:txBody>
          <a:bodyPr lIns="90000" tIns="0" rIns="0" bIns="0" anchor="ctr"/>
          <a:lstStyle>
            <a:lvl1pPr marL="0" indent="0">
              <a:spcBef>
                <a:spcPts val="170"/>
              </a:spcBef>
              <a:buNone/>
              <a:defRPr sz="1020" b="1">
                <a:solidFill>
                  <a:srgbClr val="FFFFFF"/>
                </a:solidFill>
              </a:defRPr>
            </a:lvl1pPr>
          </a:lstStyle>
          <a:p>
            <a:pPr lvl="0"/>
            <a:r>
              <a:rPr lang="fr-FR"/>
              <a:t>Ajoutez</a:t>
            </a:r>
            <a:br>
              <a:rPr lang="fr-FR"/>
            </a:br>
            <a:r>
              <a:rPr lang="fr-FR"/>
              <a:t>un titre ici</a:t>
            </a:r>
          </a:p>
        </p:txBody>
      </p:sp>
      <p:sp>
        <p:nvSpPr>
          <p:cNvPr id="10" name="Espace réservé du titre 1">
            <a:extLst>
              <a:ext uri="{FF2B5EF4-FFF2-40B4-BE49-F238E27FC236}">
                <a16:creationId xmlns:a16="http://schemas.microsoft.com/office/drawing/2014/main" id="{EC52E19A-705F-4E6D-9C53-1A9F56837F1B}"/>
              </a:ext>
            </a:extLst>
          </p:cNvPr>
          <p:cNvSpPr txBox="1">
            <a:spLocks noGrp="1"/>
          </p:cNvSpPr>
          <p:nvPr>
            <p:ph type="title"/>
          </p:nvPr>
        </p:nvSpPr>
        <p:spPr>
          <a:xfrm>
            <a:off x="264240" y="1518840"/>
            <a:ext cx="6329519" cy="917999"/>
          </a:xfrm>
        </p:spPr>
        <p:txBody>
          <a:bodyPr/>
          <a:lstStyle>
            <a:lvl1pPr>
              <a:defRPr/>
            </a:lvl1pPr>
          </a:lstStyle>
          <a:p>
            <a:pPr lvl="0"/>
            <a:r>
              <a:rPr lang="fr-FR"/>
              <a:t>TITRE DE LA SLIDE</a:t>
            </a:r>
          </a:p>
        </p:txBody>
      </p:sp>
    </p:spTree>
    <p:extLst>
      <p:ext uri="{BB962C8B-B14F-4D97-AF65-F5344CB8AC3E}">
        <p14:creationId xmlns:p14="http://schemas.microsoft.com/office/powerpoint/2010/main" val="2302334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959ADF35-C504-4150-A5F0-12779D5B288C}"/>
              </a:ext>
            </a:extLst>
          </p:cNvPr>
          <p:cNvSpPr txBox="1">
            <a:spLocks noGrp="1"/>
          </p:cNvSpPr>
          <p:nvPr>
            <p:ph type="dt" sz="half" idx="7"/>
          </p:nvPr>
        </p:nvSpPr>
        <p:spPr/>
        <p:txBody>
          <a:bodyPr/>
          <a:lstStyle>
            <a:lvl1pPr>
              <a:defRPr/>
            </a:lvl1pPr>
          </a:lstStyle>
          <a:p>
            <a:pPr lvl="0"/>
            <a:fld id="{BE847D95-BA61-4FDE-AC2B-C6B471FF2E10}" type="datetime1">
              <a:rPr lang="fr-FR"/>
              <a:pPr lvl="0"/>
              <a:t>17/12/2021</a:t>
            </a:fld>
            <a:endParaRPr lang="fr-FR"/>
          </a:p>
        </p:txBody>
      </p:sp>
      <p:sp>
        <p:nvSpPr>
          <p:cNvPr id="3" name="Espace réservé du numéro de diapositive 5">
            <a:extLst>
              <a:ext uri="{FF2B5EF4-FFF2-40B4-BE49-F238E27FC236}">
                <a16:creationId xmlns:a16="http://schemas.microsoft.com/office/drawing/2014/main" id="{5A33F2D4-FCEC-4857-8550-B7191D8ADC80}"/>
              </a:ext>
            </a:extLst>
          </p:cNvPr>
          <p:cNvSpPr txBox="1">
            <a:spLocks noGrp="1"/>
          </p:cNvSpPr>
          <p:nvPr>
            <p:ph type="sldNum" sz="quarter" idx="8"/>
          </p:nvPr>
        </p:nvSpPr>
        <p:spPr/>
        <p:txBody>
          <a:bodyPr/>
          <a:lstStyle>
            <a:lvl1pPr>
              <a:defRPr/>
            </a:lvl1pPr>
          </a:lstStyle>
          <a:p>
            <a:pPr lvl="0"/>
            <a:fld id="{FB93E2D1-ABE1-4A60-BED8-1F195D87AA74}" type="slidenum">
              <a:t>‹N°›</a:t>
            </a:fld>
            <a:endParaRPr lang="fr-FR"/>
          </a:p>
        </p:txBody>
      </p:sp>
      <p:sp>
        <p:nvSpPr>
          <p:cNvPr id="4" name="Espace réservé pour une image  2">
            <a:extLst>
              <a:ext uri="{FF2B5EF4-FFF2-40B4-BE49-F238E27FC236}">
                <a16:creationId xmlns:a16="http://schemas.microsoft.com/office/drawing/2014/main" id="{EBF0E7CE-2055-4599-A107-83447C7036C7}"/>
              </a:ext>
            </a:extLst>
          </p:cNvPr>
          <p:cNvSpPr txBox="1">
            <a:spLocks noGrp="1"/>
          </p:cNvSpPr>
          <p:nvPr>
            <p:ph type="title"/>
          </p:nvPr>
        </p:nvSpPr>
        <p:spPr>
          <a:xfrm>
            <a:off x="4482000" y="8911800"/>
            <a:ext cx="1579680" cy="793440"/>
          </a:xfrm>
        </p:spPr>
        <p:txBody>
          <a:bodyPr lIns="0" tIns="45720" bIns="45720" anchorCtr="1">
            <a:normAutofit/>
          </a:bodyPr>
          <a:lstStyle>
            <a:lvl1pPr marL="48240" indent="-48240" algn="ctr">
              <a:lnSpc>
                <a:spcPct val="100000"/>
              </a:lnSpc>
              <a:spcBef>
                <a:spcPts val="340"/>
              </a:spcBef>
              <a:buClr>
                <a:srgbClr val="E75757"/>
              </a:buClr>
              <a:buSzPct val="100000"/>
              <a:buFont typeface="Arial" pitchFamily="34"/>
              <a:buChar char=" "/>
              <a:defRPr sz="790" b="0" cap="none"/>
            </a:lvl1pPr>
          </a:lstStyle>
          <a:p>
            <a:pPr lvl="0"/>
            <a:r>
              <a:rPr lang="fr-FR"/>
              <a:t>Logos partenaires</a:t>
            </a:r>
          </a:p>
        </p:txBody>
      </p:sp>
    </p:spTree>
    <p:extLst>
      <p:ext uri="{BB962C8B-B14F-4D97-AF65-F5344CB8AC3E}">
        <p14:creationId xmlns:p14="http://schemas.microsoft.com/office/powerpoint/2010/main" val="4146082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_5f_5f_5f_5f_5f_5f_5f_5f_5f_5f_5f_5f_5f_5f_5f_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4FB319-C24E-4534-BBB7-A61F2E7AFF8C}"/>
              </a:ext>
            </a:extLst>
          </p:cNvPr>
          <p:cNvSpPr txBox="1">
            <a:spLocks noGrp="1"/>
          </p:cNvSpPr>
          <p:nvPr>
            <p:ph type="title"/>
          </p:nvPr>
        </p:nvSpPr>
        <p:spPr>
          <a:xfrm>
            <a:off x="471600" y="527400"/>
            <a:ext cx="5915160" cy="629280"/>
          </a:xfrm>
        </p:spPr>
        <p:txBody>
          <a:bodyPr/>
          <a:lstStyle>
            <a:lvl1pPr marL="289440" indent="-289440">
              <a:buSzPct val="100000"/>
              <a:buAutoNum type="arabicPeriod"/>
              <a:defRPr sz="1580">
                <a:effectLst>
                  <a:outerShdw dist="17961" dir="2700000">
                    <a:scrgbClr r="0" g="0" b="0"/>
                  </a:outerShdw>
                </a:effectLst>
                <a:latin typeface="Segoe Condensed" pitchFamily="34"/>
              </a:defRPr>
            </a:lvl1pPr>
          </a:lstStyle>
          <a:p>
            <a:pPr lvl="0"/>
            <a:r>
              <a:rPr lang="fr-FR"/>
              <a:t>Modifiez le style du titre</a:t>
            </a:r>
          </a:p>
        </p:txBody>
      </p:sp>
      <p:sp>
        <p:nvSpPr>
          <p:cNvPr id="3" name="Espace réservé du contenu 2">
            <a:extLst>
              <a:ext uri="{FF2B5EF4-FFF2-40B4-BE49-F238E27FC236}">
                <a16:creationId xmlns:a16="http://schemas.microsoft.com/office/drawing/2014/main" id="{D5EC0E33-C7FD-4E39-9A9F-034FD20042FE}"/>
              </a:ext>
            </a:extLst>
          </p:cNvPr>
          <p:cNvSpPr txBox="1">
            <a:spLocks noGrp="1"/>
          </p:cNvSpPr>
          <p:nvPr>
            <p:ph type="title" idx="4294967295"/>
          </p:nvPr>
        </p:nvSpPr>
        <p:spPr>
          <a:xfrm>
            <a:off x="264240" y="2160000"/>
            <a:ext cx="6329519" cy="6688799"/>
          </a:xfrm>
        </p:spPr>
        <p:txBody>
          <a:bodyPr lIns="0" tIns="45720" bIns="45720" anchor="t">
            <a:normAutofit/>
          </a:bodyPr>
          <a:lstStyle>
            <a:lvl1pPr marL="48240" indent="-48240">
              <a:lnSpc>
                <a:spcPct val="100000"/>
              </a:lnSpc>
              <a:spcBef>
                <a:spcPts val="340"/>
              </a:spcBef>
              <a:buClr>
                <a:srgbClr val="E75757"/>
              </a:buClr>
              <a:buSzPct val="100000"/>
              <a:buFont typeface="Arial" pitchFamily="34"/>
              <a:buChar char=" "/>
              <a:defRPr sz="790" b="0" cap="none"/>
            </a:lvl1pPr>
          </a:lstStyle>
          <a:p>
            <a:pPr lvl="0"/>
            <a:r>
              <a:rPr lang="fr-FR"/>
              <a:t>Modifier les styles du texte du masque</a:t>
            </a:r>
            <a:br>
              <a:rPr lang="fr-FR"/>
            </a:br>
            <a:r>
              <a:rPr lang="fr-FR"/>
              <a:t>Deuxième niveau</a:t>
            </a:r>
            <a:br>
              <a:rPr lang="fr-FR"/>
            </a:br>
            <a:r>
              <a:rPr lang="fr-FR"/>
              <a:t>Troisième niveau</a:t>
            </a:r>
            <a:br>
              <a:rPr lang="fr-FR"/>
            </a:br>
            <a:r>
              <a:rPr lang="fr-FR"/>
              <a:t>Quatrième niveau</a:t>
            </a:r>
            <a:br>
              <a:rPr lang="fr-FR"/>
            </a:br>
            <a:r>
              <a:rPr lang="fr-FR"/>
              <a:t>Cinquième niveau</a:t>
            </a:r>
          </a:p>
        </p:txBody>
      </p:sp>
      <p:sp>
        <p:nvSpPr>
          <p:cNvPr id="4" name="Espace réservé de la date 3">
            <a:extLst>
              <a:ext uri="{FF2B5EF4-FFF2-40B4-BE49-F238E27FC236}">
                <a16:creationId xmlns:a16="http://schemas.microsoft.com/office/drawing/2014/main" id="{3C881D69-1214-4E24-A4CF-02DBAF635969}"/>
              </a:ext>
            </a:extLst>
          </p:cNvPr>
          <p:cNvSpPr txBox="1">
            <a:spLocks noGrp="1"/>
          </p:cNvSpPr>
          <p:nvPr>
            <p:ph type="dt" sz="half" idx="7"/>
          </p:nvPr>
        </p:nvSpPr>
        <p:spPr/>
        <p:txBody>
          <a:bodyPr/>
          <a:lstStyle>
            <a:lvl1pPr>
              <a:defRPr/>
            </a:lvl1pPr>
          </a:lstStyle>
          <a:p>
            <a:pPr lvl="0"/>
            <a:fld id="{140C99D2-4812-4AA1-A7C0-2B68D540A132}" type="datetime1">
              <a:rPr lang="fr-FR"/>
              <a:pPr lvl="0"/>
              <a:t>17/12/2021</a:t>
            </a:fld>
            <a:endParaRPr lang="fr-FR"/>
          </a:p>
        </p:txBody>
      </p:sp>
      <p:sp>
        <p:nvSpPr>
          <p:cNvPr id="5" name="Espace réservé du numéro de diapositive 5">
            <a:extLst>
              <a:ext uri="{FF2B5EF4-FFF2-40B4-BE49-F238E27FC236}">
                <a16:creationId xmlns:a16="http://schemas.microsoft.com/office/drawing/2014/main" id="{467AF3B6-7F2C-4248-92AC-F0B54B854CD5}"/>
              </a:ext>
            </a:extLst>
          </p:cNvPr>
          <p:cNvSpPr txBox="1">
            <a:spLocks noGrp="1"/>
          </p:cNvSpPr>
          <p:nvPr>
            <p:ph type="sldNum" sz="quarter" idx="8"/>
          </p:nvPr>
        </p:nvSpPr>
        <p:spPr/>
        <p:txBody>
          <a:bodyPr/>
          <a:lstStyle>
            <a:lvl1pPr>
              <a:defRPr/>
            </a:lvl1pPr>
          </a:lstStyle>
          <a:p>
            <a:pPr lvl="0"/>
            <a:fld id="{9EF359D2-A44E-47E1-8C07-7D909861945B}" type="slidenum">
              <a:t>‹N°›</a:t>
            </a:fld>
            <a:endParaRPr lang="fr-FR"/>
          </a:p>
        </p:txBody>
      </p:sp>
    </p:spTree>
    <p:extLst>
      <p:ext uri="{BB962C8B-B14F-4D97-AF65-F5344CB8AC3E}">
        <p14:creationId xmlns:p14="http://schemas.microsoft.com/office/powerpoint/2010/main" val="643280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5f_5f_5f_5f_5f_5f_5f_5f_5f_5f_5f_5f_5f_5f_5f_Titre et contenu">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12E7D80C-D9F7-42D0-BA8C-F8CA0F650E5E}"/>
              </a:ext>
            </a:extLst>
          </p:cNvPr>
          <p:cNvSpPr txBox="1">
            <a:spLocks noGrp="1"/>
          </p:cNvSpPr>
          <p:nvPr>
            <p:ph type="dt" sz="half" idx="7"/>
          </p:nvPr>
        </p:nvSpPr>
        <p:spPr/>
        <p:txBody>
          <a:bodyPr/>
          <a:lstStyle>
            <a:lvl1pPr>
              <a:defRPr/>
            </a:lvl1pPr>
          </a:lstStyle>
          <a:p>
            <a:pPr lvl="0"/>
            <a:fld id="{758DAB70-3A99-4998-A299-F8A8306B012A}" type="datetime1">
              <a:rPr lang="fr-FR"/>
              <a:pPr lvl="0"/>
              <a:t>17/12/2021</a:t>
            </a:fld>
            <a:endParaRPr lang="fr-FR"/>
          </a:p>
        </p:txBody>
      </p:sp>
      <p:sp>
        <p:nvSpPr>
          <p:cNvPr id="3" name="Espace réservé du numéro de diapositive 5">
            <a:extLst>
              <a:ext uri="{FF2B5EF4-FFF2-40B4-BE49-F238E27FC236}">
                <a16:creationId xmlns:a16="http://schemas.microsoft.com/office/drawing/2014/main" id="{C2CED501-E40F-4362-B023-C3FE8DCCC65C}"/>
              </a:ext>
            </a:extLst>
          </p:cNvPr>
          <p:cNvSpPr txBox="1">
            <a:spLocks noGrp="1"/>
          </p:cNvSpPr>
          <p:nvPr>
            <p:ph type="sldNum" sz="quarter" idx="8"/>
          </p:nvPr>
        </p:nvSpPr>
        <p:spPr/>
        <p:txBody>
          <a:bodyPr/>
          <a:lstStyle>
            <a:lvl1pPr>
              <a:defRPr/>
            </a:lvl1pPr>
          </a:lstStyle>
          <a:p>
            <a:pPr lvl="0"/>
            <a:fld id="{E8F932A5-33A7-47D7-9357-711B5691DF7F}" type="slidenum">
              <a:t>‹N°›</a:t>
            </a:fld>
            <a:endParaRPr lang="fr-FR"/>
          </a:p>
        </p:txBody>
      </p:sp>
      <p:sp>
        <p:nvSpPr>
          <p:cNvPr id="4" name="Titre 1">
            <a:extLst>
              <a:ext uri="{FF2B5EF4-FFF2-40B4-BE49-F238E27FC236}">
                <a16:creationId xmlns:a16="http://schemas.microsoft.com/office/drawing/2014/main" id="{E069979E-71B9-4380-BCE2-91C4F30B04AB}"/>
              </a:ext>
            </a:extLst>
          </p:cNvPr>
          <p:cNvSpPr txBox="1">
            <a:spLocks noGrp="1"/>
          </p:cNvSpPr>
          <p:nvPr>
            <p:ph type="title"/>
          </p:nvPr>
        </p:nvSpPr>
        <p:spPr>
          <a:xfrm>
            <a:off x="147960" y="1594800"/>
            <a:ext cx="2507760" cy="831959"/>
          </a:xfrm>
        </p:spPr>
        <p:txBody>
          <a:bodyPr anchorCtr="1">
            <a:normAutofit/>
          </a:bodyPr>
          <a:lstStyle>
            <a:lvl1pPr algn="ctr" hangingPunct="0">
              <a:defRPr sz="4400" b="0" cap="none">
                <a:latin typeface="Liberation Sans" pitchFamily="18"/>
              </a:defRPr>
            </a:lvl1pPr>
          </a:lstStyle>
          <a:p>
            <a:pPr lvl="0"/>
            <a:endParaRPr lang="fr-FR"/>
          </a:p>
        </p:txBody>
      </p:sp>
      <p:sp>
        <p:nvSpPr>
          <p:cNvPr id="5" name="Text Placeholder 7">
            <a:extLst>
              <a:ext uri="{FF2B5EF4-FFF2-40B4-BE49-F238E27FC236}">
                <a16:creationId xmlns:a16="http://schemas.microsoft.com/office/drawing/2014/main" id="{FB2C844E-9055-4CAA-B449-6AD15FADD84B}"/>
              </a:ext>
            </a:extLst>
          </p:cNvPr>
          <p:cNvSpPr txBox="1">
            <a:spLocks noGrp="1"/>
          </p:cNvSpPr>
          <p:nvPr>
            <p:ph type="body" idx="4294967295"/>
          </p:nvPr>
        </p:nvSpPr>
        <p:spPr>
          <a:xfrm>
            <a:off x="342720" y="2972879"/>
            <a:ext cx="3122280" cy="5322240"/>
          </a:xfrm>
        </p:spPr>
        <p:txBody>
          <a:bodyPr/>
          <a:lstStyle>
            <a:lvl1pPr>
              <a:defRPr/>
            </a:lvl1pPr>
            <a:lvl2pPr>
              <a:defRPr sz="790"/>
            </a:lvl2pPr>
            <a:lvl3pPr>
              <a:defRPr sz="680"/>
            </a:lvl3pPr>
            <a:lvl4pPr>
              <a:defRPr sz="680"/>
            </a:lvl4pPr>
            <a:lvl5pPr>
              <a:defRPr sz="68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pic>
        <p:nvPicPr>
          <p:cNvPr id="6" name="Image 8">
            <a:extLst>
              <a:ext uri="{FF2B5EF4-FFF2-40B4-BE49-F238E27FC236}">
                <a16:creationId xmlns:a16="http://schemas.microsoft.com/office/drawing/2014/main" id="{59CA1710-F52F-4208-B6B0-08B0A43CB8B1}"/>
              </a:ext>
            </a:extLst>
          </p:cNvPr>
          <p:cNvPicPr>
            <a:picLocks noChangeAspect="1"/>
          </p:cNvPicPr>
          <p:nvPr/>
        </p:nvPicPr>
        <p:blipFill>
          <a:blip r:embed="rId2"/>
          <a:stretch>
            <a:fillRect/>
          </a:stretch>
        </p:blipFill>
        <p:spPr>
          <a:xfrm>
            <a:off x="3226320" y="1327680"/>
            <a:ext cx="3631679" cy="1315080"/>
          </a:xfrm>
          <a:prstGeom prst="rect">
            <a:avLst/>
          </a:prstGeom>
          <a:noFill/>
          <a:ln cap="flat">
            <a:noFill/>
          </a:ln>
        </p:spPr>
      </p:pic>
      <p:cxnSp>
        <p:nvCxnSpPr>
          <p:cNvPr id="7" name="Connecteur droit 4">
            <a:extLst>
              <a:ext uri="{FF2B5EF4-FFF2-40B4-BE49-F238E27FC236}">
                <a16:creationId xmlns:a16="http://schemas.microsoft.com/office/drawing/2014/main" id="{3A53F474-8BE8-4D86-96AA-C580B3C7E866}"/>
              </a:ext>
            </a:extLst>
          </p:cNvPr>
          <p:cNvCxnSpPr/>
          <p:nvPr/>
        </p:nvCxnSpPr>
        <p:spPr>
          <a:xfrm>
            <a:off x="147960" y="2465640"/>
            <a:ext cx="6643080" cy="0"/>
          </a:xfrm>
          <a:prstGeom prst="straightConnector1">
            <a:avLst/>
          </a:prstGeom>
          <a:noFill/>
          <a:ln w="38160" cap="flat">
            <a:solidFill>
              <a:srgbClr val="27348B"/>
            </a:solidFill>
            <a:prstDash val="solid"/>
            <a:miter/>
          </a:ln>
        </p:spPr>
      </p:cxnSp>
      <p:sp>
        <p:nvSpPr>
          <p:cNvPr id="8" name="Text Placeholder 7">
            <a:extLst>
              <a:ext uri="{FF2B5EF4-FFF2-40B4-BE49-F238E27FC236}">
                <a16:creationId xmlns:a16="http://schemas.microsoft.com/office/drawing/2014/main" id="{DEBA2ABD-C288-4FF9-AFDB-7C8C2735424A}"/>
              </a:ext>
            </a:extLst>
          </p:cNvPr>
          <p:cNvSpPr txBox="1">
            <a:spLocks noGrp="1"/>
          </p:cNvSpPr>
          <p:nvPr>
            <p:ph type="body" idx="4294967295"/>
          </p:nvPr>
        </p:nvSpPr>
        <p:spPr>
          <a:xfrm>
            <a:off x="3631679" y="2969639"/>
            <a:ext cx="3122280" cy="5322240"/>
          </a:xfrm>
        </p:spPr>
        <p:txBody>
          <a:bodyPr/>
          <a:lstStyle>
            <a:lvl1pPr>
              <a:buClr>
                <a:srgbClr val="E75757"/>
              </a:buClr>
              <a:buSzPct val="100000"/>
              <a:buFont typeface="Arial" pitchFamily="34"/>
              <a:buChar char=" "/>
              <a:defRPr/>
            </a:lvl1pPr>
            <a:lvl2pPr>
              <a:buClr>
                <a:srgbClr val="169BD4"/>
              </a:buClr>
              <a:buSzPct val="100000"/>
              <a:buFont typeface="Arial" pitchFamily="34"/>
              <a:buChar char="•"/>
              <a:defRPr sz="790"/>
            </a:lvl2pPr>
            <a:lvl3pPr>
              <a:buClr>
                <a:srgbClr val="169BD4"/>
              </a:buClr>
              <a:buSzPct val="100000"/>
              <a:buFont typeface="Arial" pitchFamily="34"/>
              <a:buChar char="-"/>
              <a:defRPr sz="680"/>
            </a:lvl3pPr>
            <a:lvl4pPr>
              <a:buClr>
                <a:srgbClr val="169BD4"/>
              </a:buClr>
              <a:buSzPct val="100000"/>
              <a:buFont typeface="Arial" pitchFamily="34"/>
              <a:buChar char="-"/>
              <a:defRPr sz="680"/>
            </a:lvl4pPr>
            <a:lvl5pPr>
              <a:buClr>
                <a:srgbClr val="169BD4"/>
              </a:buClr>
              <a:buSzPct val="100000"/>
              <a:buFont typeface="Arial" pitchFamily="34"/>
              <a:buChar char="-"/>
              <a:defRPr sz="680"/>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336396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hapitre">
    <p:spTree>
      <p:nvGrpSpPr>
        <p:cNvPr id="1" name=""/>
        <p:cNvGrpSpPr/>
        <p:nvPr/>
      </p:nvGrpSpPr>
      <p:grpSpPr>
        <a:xfrm>
          <a:off x="0" y="0"/>
          <a:ext cx="0" cy="0"/>
          <a:chOff x="0" y="0"/>
          <a:chExt cx="0" cy="0"/>
        </a:xfrm>
      </p:grpSpPr>
      <p:pic>
        <p:nvPicPr>
          <p:cNvPr id="2" name="Picture 2" descr="Carte colorée de la ville avec parc et rues Vecteur gratuit">
            <a:extLst>
              <a:ext uri="{FF2B5EF4-FFF2-40B4-BE49-F238E27FC236}">
                <a16:creationId xmlns:a16="http://schemas.microsoft.com/office/drawing/2014/main" id="{EB3AC281-8E42-4E18-B709-5DFA845F6254}"/>
              </a:ext>
            </a:extLst>
          </p:cNvPr>
          <p:cNvPicPr>
            <a:picLocks noChangeAspect="1"/>
          </p:cNvPicPr>
          <p:nvPr/>
        </p:nvPicPr>
        <p:blipFill>
          <a:blip r:embed="rId2"/>
          <a:srcRect l="21928" b="7438"/>
          <a:stretch>
            <a:fillRect/>
          </a:stretch>
        </p:blipFill>
        <p:spPr>
          <a:xfrm>
            <a:off x="0" y="12600"/>
            <a:ext cx="3249360" cy="9893519"/>
          </a:xfrm>
          <a:prstGeom prst="rect">
            <a:avLst/>
          </a:prstGeom>
          <a:noFill/>
          <a:ln cap="flat">
            <a:noFill/>
          </a:ln>
        </p:spPr>
      </p:pic>
      <p:sp>
        <p:nvSpPr>
          <p:cNvPr id="3" name="Titre 1">
            <a:extLst>
              <a:ext uri="{FF2B5EF4-FFF2-40B4-BE49-F238E27FC236}">
                <a16:creationId xmlns:a16="http://schemas.microsoft.com/office/drawing/2014/main" id="{CF682AFF-B1E5-4860-B5B9-C0A51AC4A0A7}"/>
              </a:ext>
            </a:extLst>
          </p:cNvPr>
          <p:cNvSpPr txBox="1">
            <a:spLocks noGrp="1"/>
          </p:cNvSpPr>
          <p:nvPr>
            <p:ph type="title"/>
          </p:nvPr>
        </p:nvSpPr>
        <p:spPr>
          <a:xfrm>
            <a:off x="3537000" y="3727080"/>
            <a:ext cx="3078360" cy="2534040"/>
          </a:xfrm>
        </p:spPr>
        <p:txBody>
          <a:bodyPr>
            <a:normAutofit/>
          </a:bodyPr>
          <a:lstStyle>
            <a:lvl1pPr>
              <a:defRPr/>
            </a:lvl1pPr>
          </a:lstStyle>
          <a:p>
            <a:pPr lvl="0"/>
            <a:r>
              <a:rPr lang="fr-FR"/>
              <a:t>TITRE</a:t>
            </a:r>
            <a:br>
              <a:rPr lang="fr-FR"/>
            </a:br>
            <a:r>
              <a:rPr lang="fr-FR"/>
              <a:t>DU CHAPITRE</a:t>
            </a:r>
          </a:p>
        </p:txBody>
      </p:sp>
      <p:sp>
        <p:nvSpPr>
          <p:cNvPr id="4" name="Espace réservé du texte 2">
            <a:extLst>
              <a:ext uri="{FF2B5EF4-FFF2-40B4-BE49-F238E27FC236}">
                <a16:creationId xmlns:a16="http://schemas.microsoft.com/office/drawing/2014/main" id="{1CD60FD0-4E2E-4EE0-BDCF-A6ECD261CC6B}"/>
              </a:ext>
            </a:extLst>
          </p:cNvPr>
          <p:cNvSpPr txBox="1">
            <a:spLocks noGrp="1"/>
          </p:cNvSpPr>
          <p:nvPr>
            <p:ph type="body" idx="4294967295"/>
          </p:nvPr>
        </p:nvSpPr>
        <p:spPr>
          <a:xfrm>
            <a:off x="3537000" y="6751800"/>
            <a:ext cx="3024360" cy="248040"/>
          </a:xfrm>
        </p:spPr>
        <p:txBody>
          <a:bodyPr lIns="90000" anchor="ctr">
            <a:spAutoFit/>
          </a:bodyPr>
          <a:lstStyle>
            <a:lvl1pPr marL="101880" indent="-101880">
              <a:spcBef>
                <a:spcPts val="170"/>
              </a:spcBef>
              <a:defRPr sz="1020" i="1"/>
            </a:lvl1pPr>
          </a:lstStyle>
          <a:p>
            <a:pPr lvl="0"/>
            <a:r>
              <a:rPr lang="fr-FR"/>
              <a:t>Sous-titre</a:t>
            </a:r>
          </a:p>
        </p:txBody>
      </p:sp>
      <p:sp>
        <p:nvSpPr>
          <p:cNvPr id="5" name="Espace réservé de la date 3">
            <a:extLst>
              <a:ext uri="{FF2B5EF4-FFF2-40B4-BE49-F238E27FC236}">
                <a16:creationId xmlns:a16="http://schemas.microsoft.com/office/drawing/2014/main" id="{F0E748DD-977E-43F9-98A3-9F9FEB041E5D}"/>
              </a:ext>
            </a:extLst>
          </p:cNvPr>
          <p:cNvSpPr txBox="1">
            <a:spLocks noGrp="1"/>
          </p:cNvSpPr>
          <p:nvPr>
            <p:ph type="dt" sz="half" idx="7"/>
          </p:nvPr>
        </p:nvSpPr>
        <p:spPr>
          <a:xfrm>
            <a:off x="2133000" y="9225360"/>
            <a:ext cx="720" cy="366119"/>
          </a:xfrm>
        </p:spPr>
        <p:txBody>
          <a:bodyPr/>
          <a:lstStyle>
            <a:lvl1pPr hangingPunct="0">
              <a:defRPr sz="2400">
                <a:latin typeface="Liberation Serif" pitchFamily="18"/>
              </a:defRPr>
            </a:lvl1pPr>
          </a:lstStyle>
          <a:p>
            <a:pPr lvl="0"/>
            <a:endParaRPr lang="fr-FR"/>
          </a:p>
        </p:txBody>
      </p:sp>
      <p:sp>
        <p:nvSpPr>
          <p:cNvPr id="6" name="Espace réservé du pied de page 4">
            <a:extLst>
              <a:ext uri="{FF2B5EF4-FFF2-40B4-BE49-F238E27FC236}">
                <a16:creationId xmlns:a16="http://schemas.microsoft.com/office/drawing/2014/main" id="{5ECBF4DF-CF18-4FA7-A6E0-88F2C202D4E1}"/>
              </a:ext>
            </a:extLst>
          </p:cNvPr>
          <p:cNvSpPr txBox="1">
            <a:spLocks noGrp="1"/>
          </p:cNvSpPr>
          <p:nvPr>
            <p:ph type="ftr" sz="quarter" idx="9"/>
          </p:nvPr>
        </p:nvSpPr>
        <p:spPr>
          <a:xfrm>
            <a:off x="2565719" y="9225360"/>
            <a:ext cx="2537640" cy="366119"/>
          </a:xfrm>
          <a:prstGeom prst="rect">
            <a:avLst/>
          </a:prstGeom>
          <a:noFill/>
          <a:ln>
            <a:noFill/>
          </a:ln>
        </p:spPr>
        <p:txBody>
          <a:bodyPr vert="horz" wrap="square" lIns="36000" tIns="0" rIns="0" bIns="0" anchor="ctr" anchorCtr="0">
            <a:spAutoFit/>
          </a:bodyPr>
          <a:lstStyle>
            <a:lvl1pPr lvl="0" rtl="0" hangingPunct="0">
              <a:buNone/>
              <a:tabLst/>
              <a:defRPr lang="fr-FR" sz="2400" kern="1200">
                <a:latin typeface="Liberation Serif" pitchFamily="18"/>
                <a:ea typeface="Segoe UI" pitchFamily="2"/>
                <a:cs typeface="Tahoma" pitchFamily="2"/>
              </a:defRPr>
            </a:lvl1pPr>
          </a:lstStyle>
          <a:p>
            <a:pPr lvl="0"/>
            <a:endParaRPr lang="fr-FR"/>
          </a:p>
        </p:txBody>
      </p:sp>
      <p:sp>
        <p:nvSpPr>
          <p:cNvPr id="7" name="Espace réservé du numéro de diapositive 5">
            <a:extLst>
              <a:ext uri="{FF2B5EF4-FFF2-40B4-BE49-F238E27FC236}">
                <a16:creationId xmlns:a16="http://schemas.microsoft.com/office/drawing/2014/main" id="{51E607B1-613E-48F2-A1D8-BFCED8055236}"/>
              </a:ext>
            </a:extLst>
          </p:cNvPr>
          <p:cNvSpPr txBox="1">
            <a:spLocks noGrp="1"/>
          </p:cNvSpPr>
          <p:nvPr>
            <p:ph type="sldNum" sz="quarter" idx="8"/>
          </p:nvPr>
        </p:nvSpPr>
        <p:spPr>
          <a:xfrm>
            <a:off x="6291360" y="9339119"/>
            <a:ext cx="296640" cy="138600"/>
          </a:xfrm>
        </p:spPr>
        <p:txBody>
          <a:bodyPr/>
          <a:lstStyle>
            <a:lvl1pPr>
              <a:defRPr sz="900">
                <a:latin typeface="Arial" pitchFamily="34"/>
                <a:cs typeface="Arial" pitchFamily="34"/>
              </a:defRPr>
            </a:lvl1pPr>
          </a:lstStyle>
          <a:p>
            <a:pPr lvl="0"/>
            <a:fld id="{BA1181C9-CD79-4569-8B5B-83C241D6A7C0}" type="slidenum">
              <a:t>‹N°›</a:t>
            </a:fld>
            <a:endParaRPr lang="fr-FR"/>
          </a:p>
        </p:txBody>
      </p:sp>
      <p:pic>
        <p:nvPicPr>
          <p:cNvPr id="8" name="Picture 2" descr="Association des maires de France — Wikipédia">
            <a:extLst>
              <a:ext uri="{FF2B5EF4-FFF2-40B4-BE49-F238E27FC236}">
                <a16:creationId xmlns:a16="http://schemas.microsoft.com/office/drawing/2014/main" id="{828D2274-1E46-4B79-9ED7-B1EAF9C8F7E3}"/>
              </a:ext>
            </a:extLst>
          </p:cNvPr>
          <p:cNvPicPr>
            <a:picLocks noChangeAspect="1"/>
          </p:cNvPicPr>
          <p:nvPr/>
        </p:nvPicPr>
        <p:blipFill>
          <a:blip r:embed="rId3"/>
          <a:srcRect/>
          <a:stretch>
            <a:fillRect/>
          </a:stretch>
        </p:blipFill>
        <p:spPr>
          <a:xfrm>
            <a:off x="4117679" y="348120"/>
            <a:ext cx="448919" cy="614160"/>
          </a:xfrm>
          <a:prstGeom prst="rect">
            <a:avLst/>
          </a:prstGeom>
          <a:noFill/>
          <a:ln cap="flat">
            <a:noFill/>
          </a:ln>
        </p:spPr>
      </p:pic>
      <p:pic>
        <p:nvPicPr>
          <p:cNvPr id="9" name="Picture 4" descr="logo AdCF">
            <a:extLst>
              <a:ext uri="{FF2B5EF4-FFF2-40B4-BE49-F238E27FC236}">
                <a16:creationId xmlns:a16="http://schemas.microsoft.com/office/drawing/2014/main" id="{8661FBE9-3DF5-4C7B-AD6F-E03D8D839C41}"/>
              </a:ext>
            </a:extLst>
          </p:cNvPr>
          <p:cNvPicPr>
            <a:picLocks noChangeAspect="1"/>
          </p:cNvPicPr>
          <p:nvPr/>
        </p:nvPicPr>
        <p:blipFill>
          <a:blip r:embed="rId4"/>
          <a:srcRect/>
          <a:stretch>
            <a:fillRect/>
          </a:stretch>
        </p:blipFill>
        <p:spPr>
          <a:xfrm>
            <a:off x="4695840" y="260640"/>
            <a:ext cx="407520" cy="917999"/>
          </a:xfrm>
          <a:prstGeom prst="rect">
            <a:avLst/>
          </a:prstGeom>
          <a:noFill/>
          <a:ln cap="flat">
            <a:noFill/>
          </a:ln>
        </p:spPr>
      </p:pic>
      <p:pic>
        <p:nvPicPr>
          <p:cNvPr id="10" name="Image 13">
            <a:extLst>
              <a:ext uri="{FF2B5EF4-FFF2-40B4-BE49-F238E27FC236}">
                <a16:creationId xmlns:a16="http://schemas.microsoft.com/office/drawing/2014/main" id="{0D0FDD8C-FB5A-45C0-A59B-8626CC67248D}"/>
              </a:ext>
            </a:extLst>
          </p:cNvPr>
          <p:cNvPicPr>
            <a:picLocks noChangeAspect="1"/>
          </p:cNvPicPr>
          <p:nvPr/>
        </p:nvPicPr>
        <p:blipFill>
          <a:blip r:embed="rId5"/>
          <a:stretch>
            <a:fillRect/>
          </a:stretch>
        </p:blipFill>
        <p:spPr>
          <a:xfrm>
            <a:off x="3307679" y="258840"/>
            <a:ext cx="751680" cy="884520"/>
          </a:xfrm>
          <a:prstGeom prst="rect">
            <a:avLst/>
          </a:prstGeom>
          <a:noFill/>
          <a:ln cap="flat">
            <a:noFill/>
          </a:ln>
        </p:spPr>
      </p:pic>
    </p:spTree>
    <p:extLst>
      <p:ext uri="{BB962C8B-B14F-4D97-AF65-F5344CB8AC3E}">
        <p14:creationId xmlns:p14="http://schemas.microsoft.com/office/powerpoint/2010/main" val="840917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5f_5f_5f_5f_5f_5f_5f_5f_5f_5f_5f_5f_5f_5f_5f_Chap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8C3974-E344-43A4-BBD8-8DB1E3A8B057}"/>
              </a:ext>
            </a:extLst>
          </p:cNvPr>
          <p:cNvSpPr txBox="1">
            <a:spLocks noGrp="1"/>
          </p:cNvSpPr>
          <p:nvPr>
            <p:ph type="title"/>
          </p:nvPr>
        </p:nvSpPr>
        <p:spPr>
          <a:xfrm>
            <a:off x="3537000" y="3727080"/>
            <a:ext cx="3078360" cy="2534040"/>
          </a:xfrm>
        </p:spPr>
        <p:txBody>
          <a:bodyPr>
            <a:normAutofit/>
          </a:bodyPr>
          <a:lstStyle>
            <a:lvl1pPr>
              <a:defRPr/>
            </a:lvl1pPr>
          </a:lstStyle>
          <a:p>
            <a:pPr lvl="0"/>
            <a:r>
              <a:rPr lang="fr-FR"/>
              <a:t>TITRE</a:t>
            </a:r>
            <a:br>
              <a:rPr lang="fr-FR"/>
            </a:br>
            <a:r>
              <a:rPr lang="fr-FR"/>
              <a:t>DU CHAPITRE</a:t>
            </a:r>
          </a:p>
        </p:txBody>
      </p:sp>
      <p:sp>
        <p:nvSpPr>
          <p:cNvPr id="3" name="Espace réservé du texte 2">
            <a:extLst>
              <a:ext uri="{FF2B5EF4-FFF2-40B4-BE49-F238E27FC236}">
                <a16:creationId xmlns:a16="http://schemas.microsoft.com/office/drawing/2014/main" id="{81D601C2-EA6B-45F9-8DD0-CB5377F98809}"/>
              </a:ext>
            </a:extLst>
          </p:cNvPr>
          <p:cNvSpPr txBox="1">
            <a:spLocks noGrp="1"/>
          </p:cNvSpPr>
          <p:nvPr>
            <p:ph type="body" idx="4294967295"/>
          </p:nvPr>
        </p:nvSpPr>
        <p:spPr>
          <a:xfrm>
            <a:off x="3537000" y="6751800"/>
            <a:ext cx="3024360" cy="248040"/>
          </a:xfrm>
        </p:spPr>
        <p:txBody>
          <a:bodyPr lIns="90000" anchor="ctr">
            <a:spAutoFit/>
          </a:bodyPr>
          <a:lstStyle>
            <a:lvl1pPr marL="101880" indent="-101880">
              <a:spcBef>
                <a:spcPts val="170"/>
              </a:spcBef>
              <a:defRPr sz="1020" i="1"/>
            </a:lvl1pPr>
          </a:lstStyle>
          <a:p>
            <a:pPr lvl="0"/>
            <a:r>
              <a:rPr lang="fr-FR"/>
              <a:t>Sous-titre</a:t>
            </a:r>
          </a:p>
        </p:txBody>
      </p:sp>
      <p:sp>
        <p:nvSpPr>
          <p:cNvPr id="4" name="Espace réservé de la date 3">
            <a:extLst>
              <a:ext uri="{FF2B5EF4-FFF2-40B4-BE49-F238E27FC236}">
                <a16:creationId xmlns:a16="http://schemas.microsoft.com/office/drawing/2014/main" id="{100E19B3-708C-4134-9610-CE557F2262C7}"/>
              </a:ext>
            </a:extLst>
          </p:cNvPr>
          <p:cNvSpPr txBox="1">
            <a:spLocks noGrp="1"/>
          </p:cNvSpPr>
          <p:nvPr>
            <p:ph type="dt" sz="half" idx="7"/>
          </p:nvPr>
        </p:nvSpPr>
        <p:spPr>
          <a:xfrm>
            <a:off x="2133000" y="9225360"/>
            <a:ext cx="720" cy="366119"/>
          </a:xfrm>
        </p:spPr>
        <p:txBody>
          <a:bodyPr/>
          <a:lstStyle>
            <a:lvl1pPr hangingPunct="0">
              <a:defRPr sz="2400">
                <a:latin typeface="Liberation Serif" pitchFamily="18"/>
              </a:defRPr>
            </a:lvl1pPr>
          </a:lstStyle>
          <a:p>
            <a:pPr lvl="0"/>
            <a:endParaRPr lang="fr-FR"/>
          </a:p>
        </p:txBody>
      </p:sp>
      <p:sp>
        <p:nvSpPr>
          <p:cNvPr id="5" name="Espace réservé du pied de page 4">
            <a:extLst>
              <a:ext uri="{FF2B5EF4-FFF2-40B4-BE49-F238E27FC236}">
                <a16:creationId xmlns:a16="http://schemas.microsoft.com/office/drawing/2014/main" id="{61B1EDE6-9FFF-4EBA-94A7-0577FE3D4D4B}"/>
              </a:ext>
            </a:extLst>
          </p:cNvPr>
          <p:cNvSpPr txBox="1">
            <a:spLocks noGrp="1"/>
          </p:cNvSpPr>
          <p:nvPr>
            <p:ph type="ftr" sz="quarter" idx="9"/>
          </p:nvPr>
        </p:nvSpPr>
        <p:spPr>
          <a:xfrm>
            <a:off x="2565719" y="9225360"/>
            <a:ext cx="2537640" cy="366119"/>
          </a:xfrm>
          <a:prstGeom prst="rect">
            <a:avLst/>
          </a:prstGeom>
          <a:noFill/>
          <a:ln>
            <a:noFill/>
          </a:ln>
        </p:spPr>
        <p:txBody>
          <a:bodyPr vert="horz" wrap="square" lIns="36000" tIns="0" rIns="0" bIns="0" anchor="ctr" anchorCtr="0">
            <a:spAutoFit/>
          </a:bodyPr>
          <a:lstStyle>
            <a:lvl1pPr lvl="0" rtl="0" hangingPunct="0">
              <a:buNone/>
              <a:tabLst/>
              <a:defRPr lang="fr-FR" sz="2400" kern="1200">
                <a:latin typeface="Liberation Serif" pitchFamily="18"/>
                <a:ea typeface="Segoe UI" pitchFamily="2"/>
                <a:cs typeface="Tahoma" pitchFamily="2"/>
              </a:defRPr>
            </a:lvl1pPr>
          </a:lstStyle>
          <a:p>
            <a:pPr lvl="0"/>
            <a:endParaRPr lang="fr-FR"/>
          </a:p>
        </p:txBody>
      </p:sp>
      <p:sp>
        <p:nvSpPr>
          <p:cNvPr id="6" name="Espace réservé du numéro de diapositive 5">
            <a:extLst>
              <a:ext uri="{FF2B5EF4-FFF2-40B4-BE49-F238E27FC236}">
                <a16:creationId xmlns:a16="http://schemas.microsoft.com/office/drawing/2014/main" id="{CDF8BC67-9359-4FEC-8DD3-54B6680D5438}"/>
              </a:ext>
            </a:extLst>
          </p:cNvPr>
          <p:cNvSpPr txBox="1">
            <a:spLocks noGrp="1"/>
          </p:cNvSpPr>
          <p:nvPr>
            <p:ph type="sldNum" sz="quarter" idx="8"/>
          </p:nvPr>
        </p:nvSpPr>
        <p:spPr>
          <a:xfrm>
            <a:off x="6291360" y="9339119"/>
            <a:ext cx="296640" cy="138600"/>
          </a:xfrm>
        </p:spPr>
        <p:txBody>
          <a:bodyPr/>
          <a:lstStyle>
            <a:lvl1pPr>
              <a:defRPr sz="900">
                <a:latin typeface="Arial" pitchFamily="34"/>
                <a:cs typeface="Arial" pitchFamily="34"/>
              </a:defRPr>
            </a:lvl1pPr>
          </a:lstStyle>
          <a:p>
            <a:pPr lvl="0"/>
            <a:fld id="{652427D9-2CC9-4011-82F3-2A63E0EA528F}" type="slidenum">
              <a:t>‹N°›</a:t>
            </a:fld>
            <a:endParaRPr lang="fr-FR"/>
          </a:p>
        </p:txBody>
      </p:sp>
      <p:pic>
        <p:nvPicPr>
          <p:cNvPr id="7" name="Picture 2" descr="Carte colorée de la ville avec des informations Vecteur gratuit">
            <a:extLst>
              <a:ext uri="{FF2B5EF4-FFF2-40B4-BE49-F238E27FC236}">
                <a16:creationId xmlns:a16="http://schemas.microsoft.com/office/drawing/2014/main" id="{6CD130D4-88EF-4FD0-8115-A981078484B4}"/>
              </a:ext>
            </a:extLst>
          </p:cNvPr>
          <p:cNvPicPr>
            <a:picLocks noChangeAspect="1"/>
          </p:cNvPicPr>
          <p:nvPr/>
        </p:nvPicPr>
        <p:blipFill>
          <a:blip r:embed="rId2"/>
          <a:srcRect l="22079" b="7245"/>
          <a:stretch>
            <a:fillRect/>
          </a:stretch>
        </p:blipFill>
        <p:spPr>
          <a:xfrm>
            <a:off x="0" y="1080"/>
            <a:ext cx="3249360" cy="9933120"/>
          </a:xfrm>
          <a:prstGeom prst="rect">
            <a:avLst/>
          </a:prstGeom>
          <a:noFill/>
          <a:ln cap="flat">
            <a:noFill/>
          </a:ln>
        </p:spPr>
      </p:pic>
      <p:pic>
        <p:nvPicPr>
          <p:cNvPr id="8" name="Image 11">
            <a:extLst>
              <a:ext uri="{FF2B5EF4-FFF2-40B4-BE49-F238E27FC236}">
                <a16:creationId xmlns:a16="http://schemas.microsoft.com/office/drawing/2014/main" id="{02B8474E-FBAE-4345-9EC4-E83CC3BFA572}"/>
              </a:ext>
            </a:extLst>
          </p:cNvPr>
          <p:cNvPicPr>
            <a:picLocks noChangeAspect="1"/>
          </p:cNvPicPr>
          <p:nvPr/>
        </p:nvPicPr>
        <p:blipFill>
          <a:blip r:embed="rId3"/>
          <a:stretch>
            <a:fillRect/>
          </a:stretch>
        </p:blipFill>
        <p:spPr>
          <a:xfrm>
            <a:off x="3391560" y="159120"/>
            <a:ext cx="680760" cy="1362960"/>
          </a:xfrm>
          <a:prstGeom prst="rect">
            <a:avLst/>
          </a:prstGeom>
          <a:noFill/>
          <a:ln cap="flat">
            <a:noFill/>
          </a:ln>
        </p:spPr>
      </p:pic>
      <p:pic>
        <p:nvPicPr>
          <p:cNvPr id="9" name="Picture 2" descr="Association des maires de France — Wikipédia">
            <a:extLst>
              <a:ext uri="{FF2B5EF4-FFF2-40B4-BE49-F238E27FC236}">
                <a16:creationId xmlns:a16="http://schemas.microsoft.com/office/drawing/2014/main" id="{A23C9869-47A4-4066-82D9-947278F5E50C}"/>
              </a:ext>
            </a:extLst>
          </p:cNvPr>
          <p:cNvPicPr>
            <a:picLocks noChangeAspect="1"/>
          </p:cNvPicPr>
          <p:nvPr/>
        </p:nvPicPr>
        <p:blipFill>
          <a:blip r:embed="rId4"/>
          <a:srcRect/>
          <a:stretch>
            <a:fillRect/>
          </a:stretch>
        </p:blipFill>
        <p:spPr>
          <a:xfrm>
            <a:off x="4117679" y="348120"/>
            <a:ext cx="448919" cy="614160"/>
          </a:xfrm>
          <a:prstGeom prst="rect">
            <a:avLst/>
          </a:prstGeom>
          <a:noFill/>
          <a:ln cap="flat">
            <a:noFill/>
          </a:ln>
        </p:spPr>
      </p:pic>
      <p:pic>
        <p:nvPicPr>
          <p:cNvPr id="10" name="Picture 4" descr="logo AdCF">
            <a:extLst>
              <a:ext uri="{FF2B5EF4-FFF2-40B4-BE49-F238E27FC236}">
                <a16:creationId xmlns:a16="http://schemas.microsoft.com/office/drawing/2014/main" id="{FDB688AF-D40A-417B-9C4B-36D4019ACD12}"/>
              </a:ext>
            </a:extLst>
          </p:cNvPr>
          <p:cNvPicPr>
            <a:picLocks noChangeAspect="1"/>
          </p:cNvPicPr>
          <p:nvPr/>
        </p:nvPicPr>
        <p:blipFill>
          <a:blip r:embed="rId5"/>
          <a:srcRect/>
          <a:stretch>
            <a:fillRect/>
          </a:stretch>
        </p:blipFill>
        <p:spPr>
          <a:xfrm>
            <a:off x="4695840" y="260640"/>
            <a:ext cx="407520" cy="917999"/>
          </a:xfrm>
          <a:prstGeom prst="rect">
            <a:avLst/>
          </a:prstGeom>
          <a:noFill/>
          <a:ln cap="flat">
            <a:noFill/>
          </a:ln>
        </p:spPr>
      </p:pic>
    </p:spTree>
    <p:extLst>
      <p:ext uri="{BB962C8B-B14F-4D97-AF65-F5344CB8AC3E}">
        <p14:creationId xmlns:p14="http://schemas.microsoft.com/office/powerpoint/2010/main" val="2628744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2_5f_5f_5f_5f_5f_5f_5f_5f_5f_5f_5f_5f_5f_5f_5f_Chapitre">
    <p:spTree>
      <p:nvGrpSpPr>
        <p:cNvPr id="1" name=""/>
        <p:cNvGrpSpPr/>
        <p:nvPr/>
      </p:nvGrpSpPr>
      <p:grpSpPr>
        <a:xfrm>
          <a:off x="0" y="0"/>
          <a:ext cx="0" cy="0"/>
          <a:chOff x="0" y="0"/>
          <a:chExt cx="0" cy="0"/>
        </a:xfrm>
      </p:grpSpPr>
      <p:sp>
        <p:nvSpPr>
          <p:cNvPr id="2" name="Espace réservé pour une image  7">
            <a:extLst>
              <a:ext uri="{FF2B5EF4-FFF2-40B4-BE49-F238E27FC236}">
                <a16:creationId xmlns:a16="http://schemas.microsoft.com/office/drawing/2014/main" id="{A6C853EC-DC1B-4582-994E-C2C099065680}"/>
              </a:ext>
            </a:extLst>
          </p:cNvPr>
          <p:cNvSpPr txBox="1">
            <a:spLocks noGrp="1"/>
          </p:cNvSpPr>
          <p:nvPr>
            <p:ph type="title"/>
          </p:nvPr>
        </p:nvSpPr>
        <p:spPr>
          <a:xfrm>
            <a:off x="0" y="0"/>
            <a:ext cx="3249360" cy="9906120"/>
          </a:xfrm>
        </p:spPr>
        <p:txBody>
          <a:bodyPr lIns="0" tIns="45720" bIns="45720" anchor="t" anchorCtr="1">
            <a:normAutofit/>
          </a:bodyPr>
          <a:lstStyle>
            <a:lvl1pPr algn="ctr" hangingPunct="0">
              <a:defRPr sz="4400" b="0" cap="none">
                <a:latin typeface="Liberation Sans" pitchFamily="18"/>
              </a:defRPr>
            </a:lvl1pPr>
          </a:lstStyle>
          <a:p>
            <a:pPr lvl="0"/>
            <a:endParaRPr lang="fr-FR"/>
          </a:p>
        </p:txBody>
      </p:sp>
      <p:sp>
        <p:nvSpPr>
          <p:cNvPr id="3" name="Titre 1">
            <a:extLst>
              <a:ext uri="{FF2B5EF4-FFF2-40B4-BE49-F238E27FC236}">
                <a16:creationId xmlns:a16="http://schemas.microsoft.com/office/drawing/2014/main" id="{40FB7EBD-22CB-4C27-BBF8-891A51B69DD6}"/>
              </a:ext>
            </a:extLst>
          </p:cNvPr>
          <p:cNvSpPr txBox="1">
            <a:spLocks noGrp="1"/>
          </p:cNvSpPr>
          <p:nvPr>
            <p:ph type="title" idx="4294967295"/>
          </p:nvPr>
        </p:nvSpPr>
        <p:spPr>
          <a:xfrm>
            <a:off x="3537000" y="3727080"/>
            <a:ext cx="3078360" cy="2534040"/>
          </a:xfrm>
        </p:spPr>
        <p:txBody>
          <a:bodyPr>
            <a:normAutofit/>
          </a:bodyPr>
          <a:lstStyle>
            <a:lvl1pPr>
              <a:defRPr/>
            </a:lvl1pPr>
          </a:lstStyle>
          <a:p>
            <a:pPr lvl="0"/>
            <a:r>
              <a:rPr lang="fr-FR"/>
              <a:t>TITRE</a:t>
            </a:r>
            <a:br>
              <a:rPr lang="fr-FR"/>
            </a:br>
            <a:r>
              <a:rPr lang="fr-FR"/>
              <a:t>DU CHAPITRE</a:t>
            </a:r>
          </a:p>
        </p:txBody>
      </p:sp>
      <p:sp>
        <p:nvSpPr>
          <p:cNvPr id="4" name="Espace réservé du texte 2">
            <a:extLst>
              <a:ext uri="{FF2B5EF4-FFF2-40B4-BE49-F238E27FC236}">
                <a16:creationId xmlns:a16="http://schemas.microsoft.com/office/drawing/2014/main" id="{12078D27-8B57-49FF-9470-A9BF74347219}"/>
              </a:ext>
            </a:extLst>
          </p:cNvPr>
          <p:cNvSpPr txBox="1">
            <a:spLocks noGrp="1"/>
          </p:cNvSpPr>
          <p:nvPr>
            <p:ph type="body" idx="4294967295"/>
          </p:nvPr>
        </p:nvSpPr>
        <p:spPr>
          <a:xfrm>
            <a:off x="3537000" y="6751800"/>
            <a:ext cx="3024360" cy="248040"/>
          </a:xfrm>
        </p:spPr>
        <p:txBody>
          <a:bodyPr lIns="90000" anchor="ctr">
            <a:spAutoFit/>
          </a:bodyPr>
          <a:lstStyle>
            <a:lvl1pPr marL="101880" indent="-101880">
              <a:spcBef>
                <a:spcPts val="170"/>
              </a:spcBef>
              <a:defRPr sz="1020" i="1"/>
            </a:lvl1pPr>
          </a:lstStyle>
          <a:p>
            <a:pPr lvl="0"/>
            <a:r>
              <a:rPr lang="fr-FR"/>
              <a:t>Sous-titre</a:t>
            </a:r>
          </a:p>
        </p:txBody>
      </p:sp>
      <p:sp>
        <p:nvSpPr>
          <p:cNvPr id="5" name="Espace réservé de la date 3">
            <a:extLst>
              <a:ext uri="{FF2B5EF4-FFF2-40B4-BE49-F238E27FC236}">
                <a16:creationId xmlns:a16="http://schemas.microsoft.com/office/drawing/2014/main" id="{EEEE98C0-5470-4A41-8E91-62F532F8FF25}"/>
              </a:ext>
            </a:extLst>
          </p:cNvPr>
          <p:cNvSpPr txBox="1">
            <a:spLocks noGrp="1"/>
          </p:cNvSpPr>
          <p:nvPr>
            <p:ph type="dt" sz="half" idx="7"/>
          </p:nvPr>
        </p:nvSpPr>
        <p:spPr>
          <a:xfrm>
            <a:off x="2133000" y="9225360"/>
            <a:ext cx="720" cy="366119"/>
          </a:xfrm>
        </p:spPr>
        <p:txBody>
          <a:bodyPr/>
          <a:lstStyle>
            <a:lvl1pPr hangingPunct="0">
              <a:defRPr sz="2400">
                <a:latin typeface="Liberation Serif" pitchFamily="18"/>
              </a:defRPr>
            </a:lvl1pPr>
          </a:lstStyle>
          <a:p>
            <a:pPr lvl="0"/>
            <a:endParaRPr lang="fr-FR"/>
          </a:p>
        </p:txBody>
      </p:sp>
      <p:sp>
        <p:nvSpPr>
          <p:cNvPr id="6" name="Espace réservé du pied de page 4">
            <a:extLst>
              <a:ext uri="{FF2B5EF4-FFF2-40B4-BE49-F238E27FC236}">
                <a16:creationId xmlns:a16="http://schemas.microsoft.com/office/drawing/2014/main" id="{1EEF7309-E841-491B-B741-EB86BD7C3EC8}"/>
              </a:ext>
            </a:extLst>
          </p:cNvPr>
          <p:cNvSpPr txBox="1">
            <a:spLocks noGrp="1"/>
          </p:cNvSpPr>
          <p:nvPr>
            <p:ph type="ftr" sz="quarter" idx="9"/>
          </p:nvPr>
        </p:nvSpPr>
        <p:spPr>
          <a:xfrm>
            <a:off x="2565719" y="9225360"/>
            <a:ext cx="2537640" cy="366119"/>
          </a:xfrm>
          <a:prstGeom prst="rect">
            <a:avLst/>
          </a:prstGeom>
          <a:noFill/>
          <a:ln>
            <a:noFill/>
          </a:ln>
        </p:spPr>
        <p:txBody>
          <a:bodyPr vert="horz" wrap="square" lIns="36000" tIns="0" rIns="0" bIns="0" anchor="ctr" anchorCtr="0">
            <a:spAutoFit/>
          </a:bodyPr>
          <a:lstStyle>
            <a:lvl1pPr lvl="0" rtl="0" hangingPunct="0">
              <a:buNone/>
              <a:tabLst/>
              <a:defRPr lang="fr-FR" sz="2400" kern="1200">
                <a:latin typeface="Liberation Serif" pitchFamily="18"/>
                <a:ea typeface="Segoe UI" pitchFamily="2"/>
                <a:cs typeface="Tahoma" pitchFamily="2"/>
              </a:defRPr>
            </a:lvl1pPr>
          </a:lstStyle>
          <a:p>
            <a:pPr lvl="0"/>
            <a:endParaRPr lang="fr-FR"/>
          </a:p>
        </p:txBody>
      </p:sp>
      <p:sp>
        <p:nvSpPr>
          <p:cNvPr id="7" name="Espace réservé du numéro de diapositive 5">
            <a:extLst>
              <a:ext uri="{FF2B5EF4-FFF2-40B4-BE49-F238E27FC236}">
                <a16:creationId xmlns:a16="http://schemas.microsoft.com/office/drawing/2014/main" id="{BC80E139-2BEA-43B7-BEDF-879842D59F4C}"/>
              </a:ext>
            </a:extLst>
          </p:cNvPr>
          <p:cNvSpPr txBox="1">
            <a:spLocks noGrp="1"/>
          </p:cNvSpPr>
          <p:nvPr>
            <p:ph type="sldNum" sz="quarter" idx="8"/>
          </p:nvPr>
        </p:nvSpPr>
        <p:spPr>
          <a:xfrm>
            <a:off x="6291360" y="9339119"/>
            <a:ext cx="296640" cy="138600"/>
          </a:xfrm>
        </p:spPr>
        <p:txBody>
          <a:bodyPr/>
          <a:lstStyle>
            <a:lvl1pPr>
              <a:defRPr sz="900">
                <a:latin typeface="Arial" pitchFamily="34"/>
                <a:cs typeface="Arial" pitchFamily="34"/>
              </a:defRPr>
            </a:lvl1pPr>
          </a:lstStyle>
          <a:p>
            <a:pPr lvl="0"/>
            <a:fld id="{BFF4A0C4-B5AA-4BA4-9A84-1C2E5817BDCA}" type="slidenum">
              <a:t>‹N°›</a:t>
            </a:fld>
            <a:endParaRPr lang="fr-FR"/>
          </a:p>
        </p:txBody>
      </p:sp>
      <p:pic>
        <p:nvPicPr>
          <p:cNvPr id="8" name="Image 8">
            <a:extLst>
              <a:ext uri="{FF2B5EF4-FFF2-40B4-BE49-F238E27FC236}">
                <a16:creationId xmlns:a16="http://schemas.microsoft.com/office/drawing/2014/main" id="{42D34568-AAE3-4D2C-9D61-6BF1B69ACA98}"/>
              </a:ext>
            </a:extLst>
          </p:cNvPr>
          <p:cNvPicPr>
            <a:picLocks noChangeAspect="1"/>
          </p:cNvPicPr>
          <p:nvPr/>
        </p:nvPicPr>
        <p:blipFill>
          <a:blip r:embed="rId2"/>
          <a:stretch>
            <a:fillRect/>
          </a:stretch>
        </p:blipFill>
        <p:spPr>
          <a:xfrm>
            <a:off x="3325679" y="159120"/>
            <a:ext cx="680760" cy="1362960"/>
          </a:xfrm>
          <a:prstGeom prst="rect">
            <a:avLst/>
          </a:prstGeom>
          <a:noFill/>
          <a:ln cap="flat">
            <a:noFill/>
          </a:ln>
        </p:spPr>
      </p:pic>
      <p:pic>
        <p:nvPicPr>
          <p:cNvPr id="9" name="Picture 2" descr="Association des maires de France — Wikipédia">
            <a:extLst>
              <a:ext uri="{FF2B5EF4-FFF2-40B4-BE49-F238E27FC236}">
                <a16:creationId xmlns:a16="http://schemas.microsoft.com/office/drawing/2014/main" id="{5FCE6394-A705-401F-8D6F-6699760AF23D}"/>
              </a:ext>
            </a:extLst>
          </p:cNvPr>
          <p:cNvPicPr>
            <a:picLocks noChangeAspect="1"/>
          </p:cNvPicPr>
          <p:nvPr/>
        </p:nvPicPr>
        <p:blipFill>
          <a:blip r:embed="rId3"/>
          <a:srcRect/>
          <a:stretch>
            <a:fillRect/>
          </a:stretch>
        </p:blipFill>
        <p:spPr>
          <a:xfrm>
            <a:off x="3872520" y="348120"/>
            <a:ext cx="448919" cy="614160"/>
          </a:xfrm>
          <a:prstGeom prst="rect">
            <a:avLst/>
          </a:prstGeom>
          <a:noFill/>
          <a:ln cap="flat">
            <a:noFill/>
          </a:ln>
        </p:spPr>
      </p:pic>
      <p:pic>
        <p:nvPicPr>
          <p:cNvPr id="10" name="Picture 4" descr="logo AdCF">
            <a:extLst>
              <a:ext uri="{FF2B5EF4-FFF2-40B4-BE49-F238E27FC236}">
                <a16:creationId xmlns:a16="http://schemas.microsoft.com/office/drawing/2014/main" id="{0B82DC56-D0CC-40D3-BDB0-0966636D7584}"/>
              </a:ext>
            </a:extLst>
          </p:cNvPr>
          <p:cNvPicPr>
            <a:picLocks noChangeAspect="1"/>
          </p:cNvPicPr>
          <p:nvPr/>
        </p:nvPicPr>
        <p:blipFill>
          <a:blip r:embed="rId4"/>
          <a:srcRect/>
          <a:stretch>
            <a:fillRect/>
          </a:stretch>
        </p:blipFill>
        <p:spPr>
          <a:xfrm>
            <a:off x="4318200" y="260640"/>
            <a:ext cx="407520" cy="917999"/>
          </a:xfrm>
          <a:prstGeom prst="rect">
            <a:avLst/>
          </a:prstGeom>
          <a:noFill/>
          <a:ln cap="flat">
            <a:noFill/>
          </a:ln>
        </p:spPr>
      </p:pic>
    </p:spTree>
    <p:extLst>
      <p:ext uri="{BB962C8B-B14F-4D97-AF65-F5344CB8AC3E}">
        <p14:creationId xmlns:p14="http://schemas.microsoft.com/office/powerpoint/2010/main" val="4183368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_5f_5f_5f_5f_5f_5f_5f_5f_5f_5f_5f_5f_5f_5f_5f_Titre et contenu">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6C124173-A05B-4F8A-BBEE-F15C0A779779}"/>
              </a:ext>
            </a:extLst>
          </p:cNvPr>
          <p:cNvSpPr txBox="1">
            <a:spLocks noGrp="1"/>
          </p:cNvSpPr>
          <p:nvPr>
            <p:ph type="dt" sz="half" idx="7"/>
          </p:nvPr>
        </p:nvSpPr>
        <p:spPr/>
        <p:txBody>
          <a:bodyPr/>
          <a:lstStyle>
            <a:lvl1pPr>
              <a:defRPr/>
            </a:lvl1pPr>
          </a:lstStyle>
          <a:p>
            <a:pPr lvl="0"/>
            <a:fld id="{36FAF0E7-510E-40B4-B549-00BD545B6EE6}" type="datetime1">
              <a:rPr lang="fr-FR"/>
              <a:pPr lvl="0"/>
              <a:t>17/12/2021</a:t>
            </a:fld>
            <a:endParaRPr lang="fr-FR"/>
          </a:p>
        </p:txBody>
      </p:sp>
      <p:sp>
        <p:nvSpPr>
          <p:cNvPr id="3" name="Espace réservé du numéro de diapositive 5">
            <a:extLst>
              <a:ext uri="{FF2B5EF4-FFF2-40B4-BE49-F238E27FC236}">
                <a16:creationId xmlns:a16="http://schemas.microsoft.com/office/drawing/2014/main" id="{58E50AE7-89BA-472B-889A-3C9F8BD6503A}"/>
              </a:ext>
            </a:extLst>
          </p:cNvPr>
          <p:cNvSpPr txBox="1">
            <a:spLocks noGrp="1"/>
          </p:cNvSpPr>
          <p:nvPr>
            <p:ph type="sldNum" sz="quarter" idx="8"/>
          </p:nvPr>
        </p:nvSpPr>
        <p:spPr/>
        <p:txBody>
          <a:bodyPr/>
          <a:lstStyle>
            <a:lvl1pPr>
              <a:defRPr/>
            </a:lvl1pPr>
          </a:lstStyle>
          <a:p>
            <a:pPr lvl="0"/>
            <a:fld id="{55FFADAA-600A-47EB-A004-A41B0503BD07}" type="slidenum">
              <a:t>‹N°›</a:t>
            </a:fld>
            <a:endParaRPr lang="fr-FR"/>
          </a:p>
        </p:txBody>
      </p:sp>
      <p:sp>
        <p:nvSpPr>
          <p:cNvPr id="4" name="Espace réservé du titre 1">
            <a:extLst>
              <a:ext uri="{FF2B5EF4-FFF2-40B4-BE49-F238E27FC236}">
                <a16:creationId xmlns:a16="http://schemas.microsoft.com/office/drawing/2014/main" id="{0E04CEFE-0199-4DC2-B6A2-DBD9FDA66D98}"/>
              </a:ext>
            </a:extLst>
          </p:cNvPr>
          <p:cNvSpPr txBox="1">
            <a:spLocks noGrp="1"/>
          </p:cNvSpPr>
          <p:nvPr>
            <p:ph type="title"/>
          </p:nvPr>
        </p:nvSpPr>
        <p:spPr>
          <a:xfrm>
            <a:off x="264240" y="1540800"/>
            <a:ext cx="6329519" cy="635040"/>
          </a:xfrm>
        </p:spPr>
        <p:txBody>
          <a:bodyPr/>
          <a:lstStyle>
            <a:lvl1pPr>
              <a:defRPr/>
            </a:lvl1pPr>
          </a:lstStyle>
          <a:p>
            <a:pPr lvl="0"/>
            <a:r>
              <a:rPr lang="fr-FR"/>
              <a:t>TITRE</a:t>
            </a:r>
          </a:p>
        </p:txBody>
      </p:sp>
      <p:sp>
        <p:nvSpPr>
          <p:cNvPr id="5" name="Espace réservé du texte 2">
            <a:extLst>
              <a:ext uri="{FF2B5EF4-FFF2-40B4-BE49-F238E27FC236}">
                <a16:creationId xmlns:a16="http://schemas.microsoft.com/office/drawing/2014/main" id="{C5605B72-7E1E-43E3-A356-47F3E3AAC336}"/>
              </a:ext>
            </a:extLst>
          </p:cNvPr>
          <p:cNvSpPr txBox="1">
            <a:spLocks noGrp="1"/>
          </p:cNvSpPr>
          <p:nvPr>
            <p:ph type="title" idx="4294967295"/>
          </p:nvPr>
        </p:nvSpPr>
        <p:spPr>
          <a:xfrm>
            <a:off x="264240" y="2901600"/>
            <a:ext cx="6329519" cy="5947200"/>
          </a:xfrm>
        </p:spPr>
        <p:txBody>
          <a:bodyPr lIns="0" tIns="45720" bIns="45720" anchor="t">
            <a:normAutofit/>
          </a:bodyPr>
          <a:lstStyle>
            <a:lvl1pPr marL="48240" indent="-48240">
              <a:lnSpc>
                <a:spcPct val="100000"/>
              </a:lnSpc>
              <a:spcBef>
                <a:spcPts val="340"/>
              </a:spcBef>
              <a:buClr>
                <a:srgbClr val="E75757"/>
              </a:buClr>
              <a:buSzPct val="100000"/>
              <a:buFont typeface="Arial" pitchFamily="34"/>
              <a:buChar char=" "/>
              <a:defRPr sz="790" b="0" cap="none"/>
            </a:lvl1pPr>
          </a:lstStyle>
          <a:p>
            <a:pPr lvl="0"/>
            <a:r>
              <a:rPr lang="fr-FR"/>
              <a:t>Votre texte ici</a:t>
            </a:r>
            <a:br>
              <a:rPr lang="fr-FR"/>
            </a:br>
            <a:r>
              <a:rPr lang="fr-FR"/>
              <a:t>Deuxième niveau</a:t>
            </a:r>
            <a:br>
              <a:rPr lang="fr-FR"/>
            </a:br>
            <a:r>
              <a:rPr lang="fr-FR"/>
              <a:t>Troisième niveau</a:t>
            </a:r>
            <a:br>
              <a:rPr lang="fr-FR"/>
            </a:br>
            <a:r>
              <a:rPr lang="fr-FR"/>
              <a:t>Quatrième niveau</a:t>
            </a:r>
            <a:br>
              <a:rPr lang="fr-FR"/>
            </a:br>
            <a:r>
              <a:rPr lang="fr-FR"/>
              <a:t>Cinquième niveau</a:t>
            </a:r>
          </a:p>
        </p:txBody>
      </p:sp>
      <p:sp>
        <p:nvSpPr>
          <p:cNvPr id="6" name="Espace réservé du texte 2">
            <a:extLst>
              <a:ext uri="{FF2B5EF4-FFF2-40B4-BE49-F238E27FC236}">
                <a16:creationId xmlns:a16="http://schemas.microsoft.com/office/drawing/2014/main" id="{5960BD94-F1DF-4140-A60F-F60880162F7F}"/>
              </a:ext>
            </a:extLst>
          </p:cNvPr>
          <p:cNvSpPr txBox="1">
            <a:spLocks noGrp="1"/>
          </p:cNvSpPr>
          <p:nvPr>
            <p:ph type="body" idx="4294967295"/>
          </p:nvPr>
        </p:nvSpPr>
        <p:spPr>
          <a:xfrm>
            <a:off x="264240" y="2237400"/>
            <a:ext cx="6329519" cy="464400"/>
          </a:xfrm>
        </p:spPr>
        <p:txBody>
          <a:bodyPr anchor="ctr"/>
          <a:lstStyle>
            <a:lvl1pPr marL="46440" indent="0">
              <a:defRPr sz="1350" b="1">
                <a:solidFill>
                  <a:srgbClr val="169BD4"/>
                </a:solidFill>
              </a:defRPr>
            </a:lvl1pPr>
          </a:lstStyle>
          <a:p>
            <a:pPr lvl="0"/>
            <a:r>
              <a:rPr lang="fr-FR"/>
              <a:t>SOUS TITRE</a:t>
            </a:r>
          </a:p>
        </p:txBody>
      </p:sp>
    </p:spTree>
    <p:extLst>
      <p:ext uri="{BB962C8B-B14F-4D97-AF65-F5344CB8AC3E}">
        <p14:creationId xmlns:p14="http://schemas.microsoft.com/office/powerpoint/2010/main" val="1737235060"/>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5f_5f_5f_5f_5f_5f_5f_5f_5f_5f_5f_5f_5f_5f_5f_Titre Simple et contenu">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5E99EF67-90DA-4265-BF13-92AEABC28504}"/>
              </a:ext>
            </a:extLst>
          </p:cNvPr>
          <p:cNvSpPr txBox="1">
            <a:spLocks noGrp="1"/>
          </p:cNvSpPr>
          <p:nvPr>
            <p:ph type="dt" sz="half" idx="7"/>
          </p:nvPr>
        </p:nvSpPr>
        <p:spPr/>
        <p:txBody>
          <a:bodyPr/>
          <a:lstStyle>
            <a:lvl1pPr>
              <a:defRPr/>
            </a:lvl1pPr>
          </a:lstStyle>
          <a:p>
            <a:pPr lvl="0"/>
            <a:fld id="{2199E3AC-3762-4553-9E88-A19FD7D7A556}" type="datetime1">
              <a:rPr lang="fr-FR"/>
              <a:pPr lvl="0"/>
              <a:t>17/12/2021</a:t>
            </a:fld>
            <a:endParaRPr lang="fr-FR"/>
          </a:p>
        </p:txBody>
      </p:sp>
      <p:sp>
        <p:nvSpPr>
          <p:cNvPr id="3" name="Espace réservé du numéro de diapositive 5">
            <a:extLst>
              <a:ext uri="{FF2B5EF4-FFF2-40B4-BE49-F238E27FC236}">
                <a16:creationId xmlns:a16="http://schemas.microsoft.com/office/drawing/2014/main" id="{81BB5DCB-1CBF-4BD2-B7F2-8EDDA1EC53E7}"/>
              </a:ext>
            </a:extLst>
          </p:cNvPr>
          <p:cNvSpPr txBox="1">
            <a:spLocks noGrp="1"/>
          </p:cNvSpPr>
          <p:nvPr>
            <p:ph type="sldNum" sz="quarter" idx="8"/>
          </p:nvPr>
        </p:nvSpPr>
        <p:spPr/>
        <p:txBody>
          <a:bodyPr/>
          <a:lstStyle>
            <a:lvl1pPr>
              <a:defRPr/>
            </a:lvl1pPr>
          </a:lstStyle>
          <a:p>
            <a:pPr lvl="0"/>
            <a:fld id="{2CAF818B-3B07-44C7-85FA-CE8239E43ECC}" type="slidenum">
              <a:t>‹N°›</a:t>
            </a:fld>
            <a:endParaRPr lang="fr-FR"/>
          </a:p>
        </p:txBody>
      </p:sp>
    </p:spTree>
    <p:extLst>
      <p:ext uri="{BB962C8B-B14F-4D97-AF65-F5344CB8AC3E}">
        <p14:creationId xmlns:p14="http://schemas.microsoft.com/office/powerpoint/2010/main" val="1905300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blocs colonnes">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35D8C903-6D71-4993-B561-A2E1786ECA5E}"/>
              </a:ext>
            </a:extLst>
          </p:cNvPr>
          <p:cNvSpPr txBox="1">
            <a:spLocks noGrp="1"/>
          </p:cNvSpPr>
          <p:nvPr>
            <p:ph type="dt" sz="half" idx="7"/>
          </p:nvPr>
        </p:nvSpPr>
        <p:spPr/>
        <p:txBody>
          <a:bodyPr/>
          <a:lstStyle>
            <a:lvl1pPr>
              <a:defRPr/>
            </a:lvl1pPr>
          </a:lstStyle>
          <a:p>
            <a:pPr lvl="0"/>
            <a:fld id="{5FD10263-1B03-4552-8CF1-E4C23C2C2FA4}" type="datetime1">
              <a:rPr lang="fr-FR"/>
              <a:pPr lvl="0"/>
              <a:t>17/12/2021</a:t>
            </a:fld>
            <a:endParaRPr lang="fr-FR"/>
          </a:p>
        </p:txBody>
      </p:sp>
      <p:sp>
        <p:nvSpPr>
          <p:cNvPr id="3" name="Espace réservé du numéro de diapositive 5">
            <a:extLst>
              <a:ext uri="{FF2B5EF4-FFF2-40B4-BE49-F238E27FC236}">
                <a16:creationId xmlns:a16="http://schemas.microsoft.com/office/drawing/2014/main" id="{A4DE11E2-3055-42B7-B950-9479FBBC8E38}"/>
              </a:ext>
            </a:extLst>
          </p:cNvPr>
          <p:cNvSpPr txBox="1">
            <a:spLocks noGrp="1"/>
          </p:cNvSpPr>
          <p:nvPr>
            <p:ph type="sldNum" sz="quarter" idx="8"/>
          </p:nvPr>
        </p:nvSpPr>
        <p:spPr/>
        <p:txBody>
          <a:bodyPr/>
          <a:lstStyle>
            <a:lvl1pPr>
              <a:defRPr/>
            </a:lvl1pPr>
          </a:lstStyle>
          <a:p>
            <a:pPr lvl="0"/>
            <a:fld id="{02DE36B5-A407-40D9-B2A4-AE68F8A4B89F}" type="slidenum">
              <a:t>‹N°›</a:t>
            </a:fld>
            <a:endParaRPr lang="fr-FR"/>
          </a:p>
        </p:txBody>
      </p:sp>
      <p:sp>
        <p:nvSpPr>
          <p:cNvPr id="4" name="Text Placeholder 7">
            <a:extLst>
              <a:ext uri="{FF2B5EF4-FFF2-40B4-BE49-F238E27FC236}">
                <a16:creationId xmlns:a16="http://schemas.microsoft.com/office/drawing/2014/main" id="{141EA51F-D764-4A6F-8712-15590EB81BCD}"/>
              </a:ext>
            </a:extLst>
          </p:cNvPr>
          <p:cNvSpPr txBox="1">
            <a:spLocks noGrp="1"/>
          </p:cNvSpPr>
          <p:nvPr>
            <p:ph type="body" idx="4294967295"/>
          </p:nvPr>
        </p:nvSpPr>
        <p:spPr>
          <a:xfrm>
            <a:off x="264240" y="3402000"/>
            <a:ext cx="3056760" cy="5191200"/>
          </a:xfrm>
          <a:solidFill>
            <a:srgbClr val="27348B">
              <a:alpha val="10000"/>
            </a:srgbClr>
          </a:solidFill>
          <a:ln w="9360">
            <a:solidFill>
              <a:srgbClr val="27348B"/>
            </a:solidFill>
            <a:prstDash val="solid"/>
          </a:ln>
        </p:spPr>
        <p:txBody>
          <a:bodyPr/>
          <a:lstStyle>
            <a:lvl1pPr>
              <a:defRPr/>
            </a:lvl1pPr>
            <a:lvl2pPr>
              <a:defRPr/>
            </a:lvl2pPr>
            <a:lvl3pPr>
              <a:defRPr/>
            </a:lvl3pPr>
            <a:lvl4pPr>
              <a:defRPr/>
            </a:lvl4pPr>
            <a:lvl5pP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Text Placeholder 7">
            <a:extLst>
              <a:ext uri="{FF2B5EF4-FFF2-40B4-BE49-F238E27FC236}">
                <a16:creationId xmlns:a16="http://schemas.microsoft.com/office/drawing/2014/main" id="{DDD3664C-FB1E-4B69-8C80-B812A5600883}"/>
              </a:ext>
            </a:extLst>
          </p:cNvPr>
          <p:cNvSpPr txBox="1">
            <a:spLocks noGrp="1"/>
          </p:cNvSpPr>
          <p:nvPr>
            <p:ph type="body" idx="4294967295"/>
          </p:nvPr>
        </p:nvSpPr>
        <p:spPr>
          <a:xfrm>
            <a:off x="3539880" y="3402000"/>
            <a:ext cx="3056760" cy="5191200"/>
          </a:xfrm>
          <a:solidFill>
            <a:srgbClr val="27348B">
              <a:alpha val="10000"/>
            </a:srgbClr>
          </a:solidFill>
          <a:ln w="9360">
            <a:solidFill>
              <a:srgbClr val="27348B"/>
            </a:solidFill>
            <a:prstDash val="solid"/>
          </a:ln>
        </p:spPr>
        <p:txBody>
          <a:bodyPr/>
          <a:lstStyle>
            <a:lvl1pPr>
              <a:buClr>
                <a:srgbClr val="E75757"/>
              </a:buClr>
              <a:buSzPct val="100000"/>
              <a:buFont typeface="Arial" pitchFamily="34"/>
              <a:buChar char=" "/>
              <a:defRPr/>
            </a:lvl1pPr>
            <a:lvl2pPr>
              <a:buClr>
                <a:srgbClr val="169BD4"/>
              </a:buClr>
              <a:buSzPct val="100000"/>
              <a:buFont typeface="Arial" pitchFamily="34"/>
              <a:buChar char="•"/>
              <a:defRPr/>
            </a:lvl2pPr>
            <a:lvl3pPr>
              <a:buClr>
                <a:srgbClr val="169BD4"/>
              </a:buClr>
              <a:buSzPct val="100000"/>
              <a:buFont typeface="Arial" pitchFamily="34"/>
              <a:buChar char="-"/>
              <a:defRPr/>
            </a:lvl3pPr>
            <a:lvl4pPr>
              <a:buClr>
                <a:srgbClr val="169BD4"/>
              </a:buClr>
              <a:buSzPct val="100000"/>
              <a:buFont typeface="Arial" pitchFamily="34"/>
              <a:buChar char="-"/>
              <a:defRPr/>
            </a:lvl4pPr>
            <a:lvl5pPr>
              <a:buClr>
                <a:srgbClr val="169BD4"/>
              </a:buClr>
              <a:buSzPct val="100000"/>
              <a:buFont typeface="Arial" pitchFamily="34"/>
              <a:buChar char="-"/>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Titre 2">
            <a:extLst>
              <a:ext uri="{FF2B5EF4-FFF2-40B4-BE49-F238E27FC236}">
                <a16:creationId xmlns:a16="http://schemas.microsoft.com/office/drawing/2014/main" id="{7126A4BC-5700-48FE-8816-0D855DCC0151}"/>
              </a:ext>
            </a:extLst>
          </p:cNvPr>
          <p:cNvSpPr txBox="1">
            <a:spLocks noGrp="1"/>
          </p:cNvSpPr>
          <p:nvPr>
            <p:ph type="title"/>
          </p:nvPr>
        </p:nvSpPr>
        <p:spPr/>
        <p:txBody>
          <a:bodyPr/>
          <a:lstStyle>
            <a:lvl1pPr>
              <a:defRPr/>
            </a:lvl1pPr>
          </a:lstStyle>
          <a:p>
            <a:pPr lvl="0"/>
            <a:r>
              <a:rPr lang="fr-FR"/>
              <a:t>Modifiez le style du titre</a:t>
            </a:r>
          </a:p>
        </p:txBody>
      </p:sp>
      <p:sp>
        <p:nvSpPr>
          <p:cNvPr id="7" name="Espace réservé du texte 6">
            <a:extLst>
              <a:ext uri="{FF2B5EF4-FFF2-40B4-BE49-F238E27FC236}">
                <a16:creationId xmlns:a16="http://schemas.microsoft.com/office/drawing/2014/main" id="{22EA988F-2703-47B0-9BAD-0E47EBA28621}"/>
              </a:ext>
            </a:extLst>
          </p:cNvPr>
          <p:cNvSpPr txBox="1">
            <a:spLocks noGrp="1"/>
          </p:cNvSpPr>
          <p:nvPr>
            <p:ph type="body" idx="4294967295"/>
          </p:nvPr>
        </p:nvSpPr>
        <p:spPr>
          <a:xfrm>
            <a:off x="264240" y="2696760"/>
            <a:ext cx="3056760" cy="512640"/>
          </a:xfrm>
        </p:spPr>
        <p:txBody>
          <a:bodyPr tIns="0" rIns="0" bIns="0" anchor="ctr"/>
          <a:lstStyle>
            <a:lvl1pPr marL="0" indent="0">
              <a:spcBef>
                <a:spcPts val="170"/>
              </a:spcBef>
              <a:buNone/>
              <a:defRPr sz="1020" b="1"/>
            </a:lvl1pPr>
          </a:lstStyle>
          <a:p>
            <a:pPr lvl="0"/>
            <a:r>
              <a:rPr lang="fr-FR"/>
              <a:t>Ajoutez un titre ici</a:t>
            </a:r>
          </a:p>
        </p:txBody>
      </p:sp>
      <p:sp>
        <p:nvSpPr>
          <p:cNvPr id="8" name="Espace réservé du texte 6">
            <a:extLst>
              <a:ext uri="{FF2B5EF4-FFF2-40B4-BE49-F238E27FC236}">
                <a16:creationId xmlns:a16="http://schemas.microsoft.com/office/drawing/2014/main" id="{65D63E2A-1E8F-4EAB-98E8-38254F99E911}"/>
              </a:ext>
            </a:extLst>
          </p:cNvPr>
          <p:cNvSpPr txBox="1">
            <a:spLocks noGrp="1"/>
          </p:cNvSpPr>
          <p:nvPr>
            <p:ph type="body" idx="4294967295"/>
          </p:nvPr>
        </p:nvSpPr>
        <p:spPr>
          <a:xfrm>
            <a:off x="3539880" y="2696760"/>
            <a:ext cx="3056760" cy="512640"/>
          </a:xfrm>
        </p:spPr>
        <p:txBody>
          <a:bodyPr tIns="0" rIns="0" bIns="0" anchor="ctr"/>
          <a:lstStyle>
            <a:lvl1pPr marL="0" indent="0">
              <a:spcBef>
                <a:spcPts val="170"/>
              </a:spcBef>
              <a:buNone/>
              <a:defRPr sz="1020" b="1"/>
            </a:lvl1pPr>
          </a:lstStyle>
          <a:p>
            <a:pPr lvl="0"/>
            <a:r>
              <a:rPr lang="fr-FR"/>
              <a:t>Ajoutez un titre ici</a:t>
            </a:r>
          </a:p>
        </p:txBody>
      </p:sp>
    </p:spTree>
    <p:extLst>
      <p:ext uri="{BB962C8B-B14F-4D97-AF65-F5344CB8AC3E}">
        <p14:creationId xmlns:p14="http://schemas.microsoft.com/office/powerpoint/2010/main" val="116748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oints clés _5f_5f_5f_5f_5f_5f_5f_2f_5f_5f_5f_5f_5f_5f_5f_ Picto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BA71F9-A5D2-487E-BEC8-2264EE19F5D3}"/>
              </a:ext>
            </a:extLst>
          </p:cNvPr>
          <p:cNvSpPr txBox="1">
            <a:spLocks noGrp="1"/>
          </p:cNvSpPr>
          <p:nvPr>
            <p:ph type="title"/>
          </p:nvPr>
        </p:nvSpPr>
        <p:spPr/>
        <p:txBody>
          <a:bodyPr/>
          <a:lstStyle>
            <a:lvl1pPr>
              <a:defRPr/>
            </a:lvl1pPr>
          </a:lstStyle>
          <a:p>
            <a:pPr lvl="0"/>
            <a:r>
              <a:rPr lang="fr-FR"/>
              <a:t>Modifiez le style du titre</a:t>
            </a:r>
          </a:p>
        </p:txBody>
      </p:sp>
      <p:sp>
        <p:nvSpPr>
          <p:cNvPr id="3" name="Espace réservé de la date 2">
            <a:extLst>
              <a:ext uri="{FF2B5EF4-FFF2-40B4-BE49-F238E27FC236}">
                <a16:creationId xmlns:a16="http://schemas.microsoft.com/office/drawing/2014/main" id="{D12B15DE-B581-42BB-936A-A44F4ED1FD93}"/>
              </a:ext>
            </a:extLst>
          </p:cNvPr>
          <p:cNvSpPr txBox="1">
            <a:spLocks noGrp="1"/>
          </p:cNvSpPr>
          <p:nvPr>
            <p:ph type="dt" sz="half" idx="7"/>
          </p:nvPr>
        </p:nvSpPr>
        <p:spPr/>
        <p:txBody>
          <a:bodyPr/>
          <a:lstStyle>
            <a:lvl1pPr>
              <a:defRPr/>
            </a:lvl1pPr>
          </a:lstStyle>
          <a:p>
            <a:pPr lvl="0"/>
            <a:fld id="{C3E4404B-8B29-4958-8470-DE2BC568EB58}" type="datetime1">
              <a:rPr lang="fr-FR"/>
              <a:pPr lvl="0"/>
              <a:t>17/12/2021</a:t>
            </a:fld>
            <a:endParaRPr lang="fr-FR"/>
          </a:p>
        </p:txBody>
      </p:sp>
      <p:sp>
        <p:nvSpPr>
          <p:cNvPr id="4" name="Espace réservé du numéro de diapositive 4">
            <a:extLst>
              <a:ext uri="{FF2B5EF4-FFF2-40B4-BE49-F238E27FC236}">
                <a16:creationId xmlns:a16="http://schemas.microsoft.com/office/drawing/2014/main" id="{3B127977-2D4C-410F-90B9-92C876B13B2E}"/>
              </a:ext>
            </a:extLst>
          </p:cNvPr>
          <p:cNvSpPr txBox="1">
            <a:spLocks noGrp="1"/>
          </p:cNvSpPr>
          <p:nvPr>
            <p:ph type="sldNum" sz="quarter" idx="8"/>
          </p:nvPr>
        </p:nvSpPr>
        <p:spPr/>
        <p:txBody>
          <a:bodyPr/>
          <a:lstStyle>
            <a:lvl1pPr>
              <a:defRPr/>
            </a:lvl1pPr>
          </a:lstStyle>
          <a:p>
            <a:pPr lvl="0"/>
            <a:fld id="{41CB68AC-D853-4575-BDB9-8F84EF0EF8E1}" type="slidenum">
              <a:t>‹N°›</a:t>
            </a:fld>
            <a:endParaRPr lang="fr-FR"/>
          </a:p>
        </p:txBody>
      </p:sp>
      <p:sp>
        <p:nvSpPr>
          <p:cNvPr id="5" name="Espace réservé du texte 6">
            <a:extLst>
              <a:ext uri="{FF2B5EF4-FFF2-40B4-BE49-F238E27FC236}">
                <a16:creationId xmlns:a16="http://schemas.microsoft.com/office/drawing/2014/main" id="{0B89FC81-C65F-4EE1-BDD6-424CEFD37930}"/>
              </a:ext>
            </a:extLst>
          </p:cNvPr>
          <p:cNvSpPr txBox="1">
            <a:spLocks noGrp="1"/>
          </p:cNvSpPr>
          <p:nvPr>
            <p:ph type="body" idx="4294967295"/>
          </p:nvPr>
        </p:nvSpPr>
        <p:spPr>
          <a:xfrm>
            <a:off x="264240" y="2749320"/>
            <a:ext cx="5940000" cy="1268640"/>
          </a:xfrm>
          <a:solidFill>
            <a:srgbClr val="6FAADC">
              <a:alpha val="10000"/>
            </a:srgbClr>
          </a:solidFill>
        </p:spPr>
        <p:txBody>
          <a:bodyPr lIns="396000" tIns="0" rIns="0" bIns="0" anchor="ctr"/>
          <a:lstStyle>
            <a:lvl1pPr marL="101880" indent="-101880">
              <a:spcBef>
                <a:spcPts val="170"/>
              </a:spcBef>
              <a:defRPr/>
            </a:lvl1pPr>
            <a:lvl2pPr>
              <a:spcBef>
                <a:spcPts val="170"/>
              </a:spcBef>
              <a:defRPr/>
            </a:lvl2pPr>
            <a:lvl3pPr>
              <a:defRPr/>
            </a:lvl3pPr>
          </a:lstStyle>
          <a:p>
            <a:pPr lvl="0"/>
            <a:r>
              <a:rPr lang="fr-FR"/>
              <a:t>Votre texte ici</a:t>
            </a:r>
          </a:p>
          <a:p>
            <a:pPr lvl="1"/>
            <a:r>
              <a:rPr lang="fr-FR"/>
              <a:t>Votre texte ici</a:t>
            </a:r>
          </a:p>
          <a:p>
            <a:pPr lvl="2"/>
            <a:r>
              <a:rPr lang="fr-FR"/>
              <a:t>Votre texte ici</a:t>
            </a:r>
          </a:p>
        </p:txBody>
      </p:sp>
      <p:sp>
        <p:nvSpPr>
          <p:cNvPr id="6" name="Espace réservé du texte 6">
            <a:extLst>
              <a:ext uri="{FF2B5EF4-FFF2-40B4-BE49-F238E27FC236}">
                <a16:creationId xmlns:a16="http://schemas.microsoft.com/office/drawing/2014/main" id="{96ED5D29-BC4F-4D29-BE30-BED5E9E7043D}"/>
              </a:ext>
            </a:extLst>
          </p:cNvPr>
          <p:cNvSpPr txBox="1">
            <a:spLocks noGrp="1"/>
          </p:cNvSpPr>
          <p:nvPr>
            <p:ph type="body" idx="4294967295"/>
          </p:nvPr>
        </p:nvSpPr>
        <p:spPr>
          <a:xfrm>
            <a:off x="228960" y="2749320"/>
            <a:ext cx="661680" cy="1268640"/>
          </a:xfrm>
          <a:solidFill>
            <a:srgbClr val="27348B"/>
          </a:solidFill>
        </p:spPr>
        <p:txBody>
          <a:bodyPr tIns="0" rIns="0" bIns="0" anchor="ctr" anchorCtr="1"/>
          <a:lstStyle>
            <a:lvl1pPr marL="0" indent="0" algn="ctr">
              <a:buNone/>
              <a:defRPr sz="2030" b="1">
                <a:solidFill>
                  <a:srgbClr val="FFFFFF"/>
                </a:solidFill>
              </a:defRPr>
            </a:lvl1pPr>
          </a:lstStyle>
          <a:p>
            <a:pPr lvl="0"/>
            <a:r>
              <a:rPr lang="fr-FR"/>
              <a:t>1</a:t>
            </a:r>
          </a:p>
        </p:txBody>
      </p:sp>
      <p:sp>
        <p:nvSpPr>
          <p:cNvPr id="7" name="Espace réservé du texte 6">
            <a:extLst>
              <a:ext uri="{FF2B5EF4-FFF2-40B4-BE49-F238E27FC236}">
                <a16:creationId xmlns:a16="http://schemas.microsoft.com/office/drawing/2014/main" id="{4B05A246-B181-46A0-BD85-0F88CEF936A1}"/>
              </a:ext>
            </a:extLst>
          </p:cNvPr>
          <p:cNvSpPr txBox="1">
            <a:spLocks noGrp="1"/>
          </p:cNvSpPr>
          <p:nvPr>
            <p:ph type="body" idx="4294967295"/>
          </p:nvPr>
        </p:nvSpPr>
        <p:spPr>
          <a:xfrm>
            <a:off x="638280" y="4290480"/>
            <a:ext cx="5940000" cy="1268640"/>
          </a:xfrm>
          <a:solidFill>
            <a:srgbClr val="E97118">
              <a:alpha val="10000"/>
            </a:srgbClr>
          </a:solidFill>
        </p:spPr>
        <p:txBody>
          <a:bodyPr lIns="396000" tIns="0" rIns="0" bIns="0" anchor="ctr"/>
          <a:lstStyle>
            <a:lvl1pPr marL="101880" indent="-101880">
              <a:spcBef>
                <a:spcPts val="170"/>
              </a:spcBef>
              <a:buClr>
                <a:srgbClr val="169BD4"/>
              </a:buClr>
              <a:buSzPct val="100000"/>
              <a:buFont typeface="Arial" pitchFamily="34"/>
              <a:buChar char="•"/>
              <a:defRPr/>
            </a:lvl1pPr>
            <a:lvl2pPr>
              <a:spcBef>
                <a:spcPts val="170"/>
              </a:spcBef>
              <a:buClr>
                <a:srgbClr val="169BD4"/>
              </a:buClr>
              <a:buSzPct val="100000"/>
              <a:buFont typeface="Arial" pitchFamily="34"/>
              <a:buChar char="-"/>
              <a:defRPr/>
            </a:lvl2pPr>
            <a:lvl3pPr>
              <a:buClr>
                <a:srgbClr val="169BD4"/>
              </a:buClr>
              <a:buSzPct val="100000"/>
              <a:buFont typeface="Arial" pitchFamily="34"/>
              <a:buChar char="-"/>
              <a:defRPr/>
            </a:lvl3pPr>
          </a:lstStyle>
          <a:p>
            <a:pPr lvl="0"/>
            <a:r>
              <a:rPr lang="fr-FR"/>
              <a:t>Votre texte ici</a:t>
            </a:r>
          </a:p>
          <a:p>
            <a:pPr lvl="1"/>
            <a:r>
              <a:rPr lang="fr-FR"/>
              <a:t>Votre texte ici</a:t>
            </a:r>
          </a:p>
          <a:p>
            <a:pPr lvl="2"/>
            <a:r>
              <a:rPr lang="fr-FR"/>
              <a:t>Votre texte ici</a:t>
            </a:r>
          </a:p>
        </p:txBody>
      </p:sp>
      <p:sp>
        <p:nvSpPr>
          <p:cNvPr id="8" name="Espace réservé du texte 6">
            <a:extLst>
              <a:ext uri="{FF2B5EF4-FFF2-40B4-BE49-F238E27FC236}">
                <a16:creationId xmlns:a16="http://schemas.microsoft.com/office/drawing/2014/main" id="{B9AD66BD-FC4B-4D45-92B7-68B8D257D328}"/>
              </a:ext>
            </a:extLst>
          </p:cNvPr>
          <p:cNvSpPr txBox="1">
            <a:spLocks noGrp="1"/>
          </p:cNvSpPr>
          <p:nvPr>
            <p:ph type="body" idx="4294967295"/>
          </p:nvPr>
        </p:nvSpPr>
        <p:spPr>
          <a:xfrm>
            <a:off x="603000" y="4290480"/>
            <a:ext cx="661680" cy="1268640"/>
          </a:xfrm>
          <a:solidFill>
            <a:srgbClr val="E75757"/>
          </a:solidFill>
        </p:spPr>
        <p:txBody>
          <a:bodyPr tIns="0" rIns="0" bIns="0" anchor="ctr" anchorCtr="1"/>
          <a:lstStyle>
            <a:lvl1pPr marL="0" indent="0" algn="ctr">
              <a:buNone/>
              <a:defRPr sz="2030" b="1">
                <a:solidFill>
                  <a:srgbClr val="FFFFFF"/>
                </a:solidFill>
              </a:defRPr>
            </a:lvl1pPr>
          </a:lstStyle>
          <a:p>
            <a:pPr lvl="0"/>
            <a:r>
              <a:rPr lang="fr-FR"/>
              <a:t>2</a:t>
            </a:r>
          </a:p>
        </p:txBody>
      </p:sp>
      <p:sp>
        <p:nvSpPr>
          <p:cNvPr id="9" name="Espace réservé du texte 6">
            <a:extLst>
              <a:ext uri="{FF2B5EF4-FFF2-40B4-BE49-F238E27FC236}">
                <a16:creationId xmlns:a16="http://schemas.microsoft.com/office/drawing/2014/main" id="{D86E3451-1232-48E9-A957-24A7BD7C1B19}"/>
              </a:ext>
            </a:extLst>
          </p:cNvPr>
          <p:cNvSpPr txBox="1">
            <a:spLocks noGrp="1"/>
          </p:cNvSpPr>
          <p:nvPr>
            <p:ph type="body" idx="4294967295"/>
          </p:nvPr>
        </p:nvSpPr>
        <p:spPr>
          <a:xfrm>
            <a:off x="264240" y="5831640"/>
            <a:ext cx="5940000" cy="1268640"/>
          </a:xfrm>
          <a:solidFill>
            <a:srgbClr val="BDC1E0">
              <a:alpha val="10000"/>
            </a:srgbClr>
          </a:solidFill>
        </p:spPr>
        <p:txBody>
          <a:bodyPr lIns="396000" tIns="0" rIns="0" bIns="0" anchor="ctr"/>
          <a:lstStyle>
            <a:lvl1pPr marL="101880" indent="-101880">
              <a:spcBef>
                <a:spcPts val="170"/>
              </a:spcBef>
              <a:buClr>
                <a:srgbClr val="169BD4"/>
              </a:buClr>
              <a:buSzPct val="100000"/>
              <a:buFont typeface="Arial" pitchFamily="34"/>
              <a:buChar char="•"/>
              <a:defRPr/>
            </a:lvl1pPr>
            <a:lvl2pPr>
              <a:spcBef>
                <a:spcPts val="170"/>
              </a:spcBef>
              <a:buClr>
                <a:srgbClr val="169BD4"/>
              </a:buClr>
              <a:buSzPct val="100000"/>
              <a:buFont typeface="Arial" pitchFamily="34"/>
              <a:buChar char="-"/>
              <a:defRPr/>
            </a:lvl2pPr>
            <a:lvl3pPr>
              <a:buClr>
                <a:srgbClr val="169BD4"/>
              </a:buClr>
              <a:buSzPct val="100000"/>
              <a:buFont typeface="Arial" pitchFamily="34"/>
              <a:buChar char="-"/>
              <a:defRPr/>
            </a:lvl3pPr>
          </a:lstStyle>
          <a:p>
            <a:pPr lvl="0"/>
            <a:r>
              <a:rPr lang="fr-FR"/>
              <a:t>Votre texte ici</a:t>
            </a:r>
          </a:p>
          <a:p>
            <a:pPr lvl="1"/>
            <a:r>
              <a:rPr lang="fr-FR"/>
              <a:t>Votre texte ici</a:t>
            </a:r>
          </a:p>
          <a:p>
            <a:pPr lvl="2"/>
            <a:r>
              <a:rPr lang="fr-FR"/>
              <a:t>Votre texte ici</a:t>
            </a:r>
          </a:p>
        </p:txBody>
      </p:sp>
      <p:sp>
        <p:nvSpPr>
          <p:cNvPr id="10" name="Espace réservé du texte 6">
            <a:extLst>
              <a:ext uri="{FF2B5EF4-FFF2-40B4-BE49-F238E27FC236}">
                <a16:creationId xmlns:a16="http://schemas.microsoft.com/office/drawing/2014/main" id="{95988429-4691-4CF6-B950-2EB92053F346}"/>
              </a:ext>
            </a:extLst>
          </p:cNvPr>
          <p:cNvSpPr txBox="1">
            <a:spLocks noGrp="1"/>
          </p:cNvSpPr>
          <p:nvPr>
            <p:ph type="body" idx="4294967295"/>
          </p:nvPr>
        </p:nvSpPr>
        <p:spPr>
          <a:xfrm>
            <a:off x="228960" y="5831640"/>
            <a:ext cx="661680" cy="1268640"/>
          </a:xfrm>
          <a:solidFill>
            <a:srgbClr val="5A65B2"/>
          </a:solidFill>
        </p:spPr>
        <p:txBody>
          <a:bodyPr tIns="0" rIns="0" bIns="0" anchor="ctr" anchorCtr="1"/>
          <a:lstStyle>
            <a:lvl1pPr marL="0" indent="0" algn="ctr">
              <a:buNone/>
              <a:defRPr sz="2030" b="1">
                <a:solidFill>
                  <a:srgbClr val="FFFFFF"/>
                </a:solidFill>
              </a:defRPr>
            </a:lvl1pPr>
          </a:lstStyle>
          <a:p>
            <a:pPr lvl="0"/>
            <a:r>
              <a:rPr lang="fr-FR"/>
              <a:t>3</a:t>
            </a:r>
          </a:p>
        </p:txBody>
      </p:sp>
      <p:sp>
        <p:nvSpPr>
          <p:cNvPr id="11" name="Espace réservé du texte 6">
            <a:extLst>
              <a:ext uri="{FF2B5EF4-FFF2-40B4-BE49-F238E27FC236}">
                <a16:creationId xmlns:a16="http://schemas.microsoft.com/office/drawing/2014/main" id="{EC72BBB2-042D-4929-8675-5A7B2D0AC41B}"/>
              </a:ext>
            </a:extLst>
          </p:cNvPr>
          <p:cNvSpPr txBox="1">
            <a:spLocks noGrp="1"/>
          </p:cNvSpPr>
          <p:nvPr>
            <p:ph type="body" idx="4294967295"/>
          </p:nvPr>
        </p:nvSpPr>
        <p:spPr>
          <a:xfrm>
            <a:off x="638280" y="7372799"/>
            <a:ext cx="5940000" cy="1268640"/>
          </a:xfrm>
          <a:solidFill>
            <a:srgbClr val="FEE287">
              <a:alpha val="10000"/>
            </a:srgbClr>
          </a:solidFill>
        </p:spPr>
        <p:txBody>
          <a:bodyPr lIns="396000" tIns="0" rIns="0" bIns="0" anchor="ctr"/>
          <a:lstStyle>
            <a:lvl1pPr marL="101880" indent="-101880">
              <a:spcBef>
                <a:spcPts val="170"/>
              </a:spcBef>
              <a:buClr>
                <a:srgbClr val="169BD4"/>
              </a:buClr>
              <a:buSzPct val="100000"/>
              <a:buFont typeface="Arial" pitchFamily="34"/>
              <a:buChar char="•"/>
              <a:defRPr/>
            </a:lvl1pPr>
            <a:lvl2pPr>
              <a:spcBef>
                <a:spcPts val="170"/>
              </a:spcBef>
              <a:buClr>
                <a:srgbClr val="169BD4"/>
              </a:buClr>
              <a:buSzPct val="100000"/>
              <a:buFont typeface="Arial" pitchFamily="34"/>
              <a:buChar char="-"/>
              <a:defRPr/>
            </a:lvl2pPr>
            <a:lvl3pPr>
              <a:buClr>
                <a:srgbClr val="169BD4"/>
              </a:buClr>
              <a:buSzPct val="100000"/>
              <a:buFont typeface="Arial" pitchFamily="34"/>
              <a:buChar char="-"/>
              <a:defRPr/>
            </a:lvl3pPr>
          </a:lstStyle>
          <a:p>
            <a:pPr lvl="0"/>
            <a:r>
              <a:rPr lang="fr-FR"/>
              <a:t>Votre texte ici</a:t>
            </a:r>
          </a:p>
          <a:p>
            <a:pPr lvl="1"/>
            <a:r>
              <a:rPr lang="fr-FR"/>
              <a:t>Votre texte ici</a:t>
            </a:r>
          </a:p>
          <a:p>
            <a:pPr lvl="2"/>
            <a:r>
              <a:rPr lang="fr-FR"/>
              <a:t>Votre texte ici</a:t>
            </a:r>
          </a:p>
        </p:txBody>
      </p:sp>
      <p:sp>
        <p:nvSpPr>
          <p:cNvPr id="12" name="Espace réservé du texte 6">
            <a:extLst>
              <a:ext uri="{FF2B5EF4-FFF2-40B4-BE49-F238E27FC236}">
                <a16:creationId xmlns:a16="http://schemas.microsoft.com/office/drawing/2014/main" id="{032BAC40-2D69-471D-BFF8-856B646E0D5B}"/>
              </a:ext>
            </a:extLst>
          </p:cNvPr>
          <p:cNvSpPr txBox="1">
            <a:spLocks noGrp="1"/>
          </p:cNvSpPr>
          <p:nvPr>
            <p:ph type="body" idx="4294967295"/>
          </p:nvPr>
        </p:nvSpPr>
        <p:spPr>
          <a:xfrm>
            <a:off x="603000" y="7372799"/>
            <a:ext cx="661680" cy="1268640"/>
          </a:xfrm>
          <a:solidFill>
            <a:srgbClr val="FDCF37"/>
          </a:solidFill>
        </p:spPr>
        <p:txBody>
          <a:bodyPr tIns="0" rIns="0" bIns="0" anchor="ctr" anchorCtr="1"/>
          <a:lstStyle>
            <a:lvl1pPr marL="0" indent="0" algn="ctr">
              <a:buNone/>
              <a:defRPr sz="2030" b="1">
                <a:solidFill>
                  <a:srgbClr val="FFFFFF"/>
                </a:solidFill>
              </a:defRPr>
            </a:lvl1pPr>
          </a:lstStyle>
          <a:p>
            <a:pPr lvl="0"/>
            <a:r>
              <a:rPr lang="fr-FR"/>
              <a:t>4</a:t>
            </a:r>
          </a:p>
        </p:txBody>
      </p:sp>
    </p:spTree>
    <p:extLst>
      <p:ext uri="{BB962C8B-B14F-4D97-AF65-F5344CB8AC3E}">
        <p14:creationId xmlns:p14="http://schemas.microsoft.com/office/powerpoint/2010/main" val="3393770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1397342-E4C6-44BC-A8A3-7D8BA8E6BB56}"/>
              </a:ext>
            </a:extLst>
          </p:cNvPr>
          <p:cNvSpPr txBox="1">
            <a:spLocks noGrp="1"/>
          </p:cNvSpPr>
          <p:nvPr>
            <p:ph type="title"/>
          </p:nvPr>
        </p:nvSpPr>
        <p:spPr>
          <a:xfrm>
            <a:off x="264240" y="1270080"/>
            <a:ext cx="6329519" cy="695520"/>
          </a:xfrm>
          <a:prstGeom prst="rect">
            <a:avLst/>
          </a:prstGeom>
          <a:noFill/>
          <a:ln>
            <a:noFill/>
          </a:ln>
        </p:spPr>
        <p:txBody>
          <a:bodyPr vert="horz" wrap="square" lIns="90000" tIns="0" rIns="91440" bIns="0" anchor="ctr" anchorCtr="0">
            <a:noAutofit/>
          </a:bodyPr>
          <a:lstStyle/>
          <a:p>
            <a:pPr lvl="0"/>
            <a:r>
              <a:rPr lang="fr-FR"/>
              <a:t>TITRE DE LA SLIDE</a:t>
            </a:r>
          </a:p>
        </p:txBody>
      </p:sp>
      <p:sp>
        <p:nvSpPr>
          <p:cNvPr id="3" name="Espace réservé du texte 2">
            <a:extLst>
              <a:ext uri="{FF2B5EF4-FFF2-40B4-BE49-F238E27FC236}">
                <a16:creationId xmlns:a16="http://schemas.microsoft.com/office/drawing/2014/main" id="{C254656D-E2CF-460A-948D-66236AD93EFA}"/>
              </a:ext>
            </a:extLst>
          </p:cNvPr>
          <p:cNvSpPr txBox="1">
            <a:spLocks noGrp="1"/>
          </p:cNvSpPr>
          <p:nvPr>
            <p:ph type="body" idx="1"/>
          </p:nvPr>
        </p:nvSpPr>
        <p:spPr>
          <a:xfrm>
            <a:off x="264240" y="2160000"/>
            <a:ext cx="6329519" cy="6688799"/>
          </a:xfrm>
          <a:prstGeom prst="rect">
            <a:avLst/>
          </a:prstGeom>
          <a:noFill/>
          <a:ln>
            <a:noFill/>
          </a:ln>
        </p:spPr>
        <p:txBody>
          <a:bodyPr vert="horz" wrap="square" lIns="0" tIns="45720" rIns="91440" bIns="45720" anchor="t" anchorCtr="0">
            <a:normAutofit/>
          </a:bodyPr>
          <a:lstStyle/>
          <a:p>
            <a:pPr lvl="0"/>
            <a:r>
              <a:rPr lang="fr-FR"/>
              <a:t>Votre texte ici</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D88DA74-35CA-4032-80F9-C85F217AB00B}"/>
              </a:ext>
            </a:extLst>
          </p:cNvPr>
          <p:cNvSpPr txBox="1">
            <a:spLocks noGrp="1"/>
          </p:cNvSpPr>
          <p:nvPr>
            <p:ph type="dt" sz="half" idx="2"/>
          </p:nvPr>
        </p:nvSpPr>
        <p:spPr>
          <a:xfrm>
            <a:off x="2133000" y="9369360"/>
            <a:ext cx="320760" cy="78120"/>
          </a:xfrm>
          <a:prstGeom prst="rect">
            <a:avLst/>
          </a:prstGeom>
          <a:noFill/>
          <a:ln>
            <a:noFill/>
          </a:ln>
        </p:spPr>
        <p:txBody>
          <a:bodyPr vert="horz" wrap="none" lIns="0" tIns="0" rIns="0" bIns="0" anchor="ctr" anchorCtr="0">
            <a:spAutoFit/>
          </a:bodyPr>
          <a:lstStyle>
            <a:lvl1pPr marL="0" marR="0" lvl="0" indent="0" algn="l" rtl="0" hangingPunct="1">
              <a:lnSpc>
                <a:spcPct val="100000"/>
              </a:lnSpc>
              <a:spcBef>
                <a:spcPts val="0"/>
              </a:spcBef>
              <a:spcAft>
                <a:spcPts val="0"/>
              </a:spcAft>
              <a:buNone/>
              <a:tabLst/>
              <a:defRPr lang="fr-FR" sz="510" b="0" i="0" u="none" strike="noStrike" kern="1200" cap="none" spc="0" baseline="0">
                <a:solidFill>
                  <a:srgbClr val="B4BAAF"/>
                </a:solidFill>
                <a:latin typeface="Calibri"/>
                <a:ea typeface="Segoe UI" pitchFamily="2"/>
                <a:cs typeface="Tahoma" pitchFamily="2"/>
              </a:defRPr>
            </a:lvl1pPr>
          </a:lstStyle>
          <a:p>
            <a:pPr lvl="0"/>
            <a:fld id="{F1C0EED0-4CAD-4662-8A41-5C2CCB5A3C15}" type="datetime1">
              <a:rPr lang="fr-FR"/>
              <a:pPr lvl="0"/>
              <a:t>17/12/2021</a:t>
            </a:fld>
            <a:endParaRPr lang="fr-FR"/>
          </a:p>
        </p:txBody>
      </p:sp>
      <p:sp>
        <p:nvSpPr>
          <p:cNvPr id="5" name="Espace réservé du numéro de diapositive 5">
            <a:extLst>
              <a:ext uri="{FF2B5EF4-FFF2-40B4-BE49-F238E27FC236}">
                <a16:creationId xmlns:a16="http://schemas.microsoft.com/office/drawing/2014/main" id="{8A23905B-AA35-44CA-9595-6D67614268F0}"/>
              </a:ext>
            </a:extLst>
          </p:cNvPr>
          <p:cNvSpPr txBox="1">
            <a:spLocks noGrp="1"/>
          </p:cNvSpPr>
          <p:nvPr>
            <p:ph type="sldNum" sz="quarter" idx="4"/>
          </p:nvPr>
        </p:nvSpPr>
        <p:spPr>
          <a:xfrm>
            <a:off x="6291360" y="9347760"/>
            <a:ext cx="296640" cy="121320"/>
          </a:xfrm>
          <a:prstGeom prst="rect">
            <a:avLst/>
          </a:prstGeom>
          <a:noFill/>
          <a:ln>
            <a:noFill/>
          </a:ln>
        </p:spPr>
        <p:txBody>
          <a:bodyPr vert="horz" wrap="square" lIns="0" tIns="0" rIns="0" bIns="0" anchor="ctr" anchorCtr="0">
            <a:spAutoFit/>
          </a:bodyPr>
          <a:lstStyle>
            <a:lvl1pPr marL="0" marR="0" lvl="0" indent="0" algn="r" rtl="0" hangingPunct="1">
              <a:lnSpc>
                <a:spcPct val="100000"/>
              </a:lnSpc>
              <a:spcBef>
                <a:spcPts val="0"/>
              </a:spcBef>
              <a:spcAft>
                <a:spcPts val="0"/>
              </a:spcAft>
              <a:buNone/>
              <a:tabLst/>
              <a:defRPr lang="fr-FR" sz="790" b="0" i="0" u="none" strike="noStrike" kern="1200" cap="none" spc="0" baseline="0">
                <a:solidFill>
                  <a:srgbClr val="B4BAAF"/>
                </a:solidFill>
                <a:latin typeface="Calibri"/>
                <a:ea typeface="Segoe UI" pitchFamily="2"/>
                <a:cs typeface="Tahoma" pitchFamily="2"/>
              </a:defRPr>
            </a:lvl1pPr>
          </a:lstStyle>
          <a:p>
            <a:pPr lvl="0"/>
            <a:fld id="{460808EE-5ED0-4523-94FD-2AAC1395C7A8}" type="slidenum">
              <a:t>‹N°›</a:t>
            </a:fld>
            <a:endParaRPr lang="fr-FR"/>
          </a:p>
        </p:txBody>
      </p:sp>
      <p:pic>
        <p:nvPicPr>
          <p:cNvPr id="6" name="Image 11" descr="Une image contenant texte&#10;&#10;Description générée automatiquement">
            <a:extLst>
              <a:ext uri="{FF2B5EF4-FFF2-40B4-BE49-F238E27FC236}">
                <a16:creationId xmlns:a16="http://schemas.microsoft.com/office/drawing/2014/main" id="{91261158-0B35-47F5-BAB5-0BC69DC073B5}"/>
              </a:ext>
            </a:extLst>
          </p:cNvPr>
          <p:cNvPicPr>
            <a:picLocks noChangeAspect="1"/>
          </p:cNvPicPr>
          <p:nvPr/>
        </p:nvPicPr>
        <p:blipFill>
          <a:blip r:embed="rId14"/>
          <a:stretch>
            <a:fillRect/>
          </a:stretch>
        </p:blipFill>
        <p:spPr>
          <a:xfrm>
            <a:off x="5283360" y="139680"/>
            <a:ext cx="1304640" cy="981000"/>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rtl="0" hangingPunct="1">
        <a:lnSpc>
          <a:spcPct val="90000"/>
        </a:lnSpc>
        <a:spcBef>
          <a:spcPts val="0"/>
        </a:spcBef>
        <a:spcAft>
          <a:spcPts val="0"/>
        </a:spcAft>
        <a:buNone/>
        <a:tabLst/>
        <a:defRPr lang="fr-FR" sz="1800" b="1" i="0" u="none" strike="noStrike" kern="1200" cap="all" spc="0" baseline="0">
          <a:ln>
            <a:noFill/>
          </a:ln>
          <a:solidFill>
            <a:srgbClr val="27348B"/>
          </a:solidFill>
          <a:highlight>
            <a:scrgbClr r="0" g="0" b="0">
              <a:alpha val="0"/>
            </a:scrgbClr>
          </a:highlight>
          <a:latin typeface="Calibri" pitchFamily="18"/>
          <a:ea typeface="Microsoft YaHei" pitchFamily="2"/>
          <a:cs typeface="Lucida Sans" pitchFamily="2"/>
        </a:defRPr>
      </a:lvl1pPr>
    </p:titleStyle>
    <p:bodyStyle>
      <a:lvl1pPr marL="48240" marR="0" lvl="0" indent="-48240" algn="l" rtl="0" hangingPunct="1">
        <a:lnSpc>
          <a:spcPct val="100000"/>
        </a:lnSpc>
        <a:spcBef>
          <a:spcPts val="340"/>
        </a:spcBef>
        <a:spcAft>
          <a:spcPts val="0"/>
        </a:spcAft>
        <a:buSzPct val="45000"/>
        <a:buFont typeface="StarSymbol"/>
        <a:buChar char="●"/>
        <a:tabLst/>
        <a:defRPr lang="fr-FR" sz="79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defRPr>
      </a:lvl1pPr>
      <a:lvl2pPr marL="200880" marR="0" lvl="1" indent="-97200" algn="l" rtl="0" hangingPunct="1">
        <a:lnSpc>
          <a:spcPct val="100000"/>
        </a:lnSpc>
        <a:spcBef>
          <a:spcPts val="340"/>
        </a:spcBef>
        <a:spcAft>
          <a:spcPts val="0"/>
        </a:spcAft>
        <a:buSzPct val="75000"/>
        <a:buFont typeface="StarSymbol"/>
        <a:buChar char="–"/>
        <a:tabLst/>
        <a:defRPr lang="fr-FR" sz="68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defRPr>
      </a:lvl2pPr>
      <a:lvl3pPr marL="302760" marR="0" lvl="2" indent="-91800" algn="l" rtl="0" hangingPunct="1">
        <a:lnSpc>
          <a:spcPct val="100000"/>
        </a:lnSpc>
        <a:spcBef>
          <a:spcPts val="170"/>
        </a:spcBef>
        <a:spcAft>
          <a:spcPts val="0"/>
        </a:spcAft>
        <a:buSzPct val="45000"/>
        <a:buFont typeface="StarSymbol"/>
        <a:buChar char="●"/>
        <a:tabLst/>
        <a:defRPr lang="fr-FR" sz="59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defRPr>
      </a:lvl3pPr>
      <a:lvl4pPr marL="403560" marR="0" lvl="3" indent="-100080" algn="l" rtl="0" hangingPunct="1">
        <a:lnSpc>
          <a:spcPct val="100000"/>
        </a:lnSpc>
        <a:spcBef>
          <a:spcPts val="170"/>
        </a:spcBef>
        <a:spcAft>
          <a:spcPts val="0"/>
        </a:spcAft>
        <a:buSzPct val="75000"/>
        <a:buFont typeface="StarSymbol"/>
        <a:buChar char="–"/>
        <a:tabLst/>
        <a:defRPr lang="fr-FR" sz="59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defRPr>
      </a:lvl4pPr>
      <a:lvl5pPr marL="505439" marR="0" lvl="4" indent="-101880" algn="l" rtl="0" hangingPunct="1">
        <a:lnSpc>
          <a:spcPct val="100000"/>
        </a:lnSpc>
        <a:spcBef>
          <a:spcPts val="170"/>
        </a:spcBef>
        <a:spcAft>
          <a:spcPts val="0"/>
        </a:spcAft>
        <a:buSzPct val="45000"/>
        <a:buFont typeface="StarSymbol"/>
        <a:buChar char="●"/>
        <a:tabLst/>
        <a:defRPr lang="fr-FR" sz="59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name="Slide387">
    <p:spTree>
      <p:nvGrpSpPr>
        <p:cNvPr id="1" name=""/>
        <p:cNvGrpSpPr/>
        <p:nvPr/>
      </p:nvGrpSpPr>
      <p:grpSpPr>
        <a:xfrm>
          <a:off x="0" y="0"/>
          <a:ext cx="0" cy="0"/>
          <a:chOff x="0" y="0"/>
          <a:chExt cx="0" cy="0"/>
        </a:xfrm>
      </p:grpSpPr>
      <p:sp>
        <p:nvSpPr>
          <p:cNvPr id="2" name="Titre 2">
            <a:extLst>
              <a:ext uri="{FF2B5EF4-FFF2-40B4-BE49-F238E27FC236}">
                <a16:creationId xmlns:a16="http://schemas.microsoft.com/office/drawing/2014/main" id="{B29F6BCB-8A27-4104-906B-2339ED43B894}"/>
              </a:ext>
            </a:extLst>
          </p:cNvPr>
          <p:cNvSpPr txBox="1">
            <a:spLocks noGrp="1"/>
          </p:cNvSpPr>
          <p:nvPr>
            <p:ph type="title"/>
          </p:nvPr>
        </p:nvSpPr>
        <p:spPr>
          <a:xfrm>
            <a:off x="327600" y="1832120"/>
            <a:ext cx="3888800" cy="1698480"/>
          </a:xfrm>
        </p:spPr>
        <p:txBody>
          <a:bodyPr>
            <a:noAutofit/>
          </a:bodyPr>
          <a:lstStyle/>
          <a:p>
            <a:pPr lvl="0"/>
            <a:r>
              <a:rPr lang="fr-FR" sz="2800" dirty="0"/>
              <a:t>Vos démarches d’urbanisme en ligne sur le territoire de</a:t>
            </a:r>
            <a:br>
              <a:rPr lang="fr-FR" sz="2800" dirty="0"/>
            </a:br>
            <a:r>
              <a:rPr lang="fr-FR" sz="2800" dirty="0"/>
              <a:t> </a:t>
            </a:r>
            <a:r>
              <a:rPr lang="fr-FR" sz="2800" dirty="0">
                <a:solidFill>
                  <a:srgbClr val="FF0000"/>
                </a:solidFill>
              </a:rPr>
              <a:t>PUYGAILLARD-DE-QUERCY</a:t>
            </a:r>
          </a:p>
        </p:txBody>
      </p:sp>
      <p:pic>
        <p:nvPicPr>
          <p:cNvPr id="3" name="Image 3">
            <a:extLst>
              <a:ext uri="{FF2B5EF4-FFF2-40B4-BE49-F238E27FC236}">
                <a16:creationId xmlns:a16="http://schemas.microsoft.com/office/drawing/2014/main" id="{4A3471DE-85A7-4EC4-8569-BEF54CD23AB8}"/>
              </a:ext>
            </a:extLst>
          </p:cNvPr>
          <p:cNvPicPr>
            <a:picLocks noChangeAspect="1"/>
          </p:cNvPicPr>
          <p:nvPr/>
        </p:nvPicPr>
        <p:blipFill>
          <a:blip r:embed="rId3"/>
          <a:stretch>
            <a:fillRect/>
          </a:stretch>
        </p:blipFill>
        <p:spPr>
          <a:xfrm>
            <a:off x="597960" y="6858000"/>
            <a:ext cx="5664600" cy="1720440"/>
          </a:xfrm>
          <a:prstGeom prst="rect">
            <a:avLst/>
          </a:prstGeom>
          <a:noFill/>
          <a:ln cap="flat">
            <a:noFill/>
          </a:ln>
        </p:spPr>
      </p:pic>
      <p:sp>
        <p:nvSpPr>
          <p:cNvPr id="5" name="Titre 2">
            <a:extLst>
              <a:ext uri="{FF2B5EF4-FFF2-40B4-BE49-F238E27FC236}">
                <a16:creationId xmlns:a16="http://schemas.microsoft.com/office/drawing/2014/main" id="{A4BDC5D8-AB3A-437A-9A40-58C6BBABBB7A}"/>
              </a:ext>
            </a:extLst>
          </p:cNvPr>
          <p:cNvSpPr txBox="1"/>
          <p:nvPr/>
        </p:nvSpPr>
        <p:spPr>
          <a:xfrm>
            <a:off x="317180" y="3959340"/>
            <a:ext cx="3546000" cy="2160360"/>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100000"/>
              </a:lnSpc>
              <a:spcBef>
                <a:spcPts val="0"/>
              </a:spcBef>
              <a:spcAft>
                <a:spcPts val="0"/>
              </a:spcAft>
              <a:buNone/>
              <a:tabLst/>
            </a:pPr>
            <a:r>
              <a:rPr lang="fr-FR" sz="1400" b="0" i="1" u="none" strike="noStrike" kern="1200" cap="none" spc="0" baseline="0" dirty="0">
                <a:ln>
                  <a:noFill/>
                </a:ln>
                <a:solidFill>
                  <a:srgbClr val="27348B"/>
                </a:solidFill>
                <a:highlight>
                  <a:scrgbClr r="0" g="0" b="0">
                    <a:alpha val="0"/>
                  </a:scrgbClr>
                </a:highlight>
                <a:latin typeface="Calibri" pitchFamily="34"/>
                <a:ea typeface="Calibri" pitchFamily="34"/>
                <a:cs typeface="Calibri" pitchFamily="34"/>
              </a:rPr>
              <a:t>À</a:t>
            </a:r>
            <a:r>
              <a:rPr lang="fr-FR" sz="1400" b="0" i="1" u="none" strike="noStrike" kern="1200" cap="none" spc="0" baseline="0" dirty="0">
                <a:ln>
                  <a:noFill/>
                </a:ln>
                <a:solidFill>
                  <a:srgbClr val="27348B"/>
                </a:solidFill>
                <a:highlight>
                  <a:scrgbClr r="0" g="0" b="0">
                    <a:alpha val="0"/>
                  </a:scrgbClr>
                </a:highlight>
                <a:latin typeface="Calibri" pitchFamily="18"/>
                <a:ea typeface="Microsoft YaHei" pitchFamily="2"/>
                <a:cs typeface="Lucida Sans" pitchFamily="2"/>
              </a:rPr>
              <a:t> partir du 1er janvier 2022, nous serons prêts à recevoir vos demandes de permis de construire, déclaration préalable et certificats d’urbanisme en ligne, gratuitement, de manière plus simple et plus rapide.</a:t>
            </a:r>
          </a:p>
          <a:p>
            <a:pPr marL="0" marR="0" lvl="0" indent="0" algn="just" rtl="0" hangingPunct="1">
              <a:lnSpc>
                <a:spcPct val="100000"/>
              </a:lnSpc>
              <a:spcBef>
                <a:spcPts val="0"/>
              </a:spcBef>
              <a:spcAft>
                <a:spcPts val="0"/>
              </a:spcAft>
              <a:buNone/>
              <a:tabLst/>
            </a:pPr>
            <a:endParaRPr lang="fr-FR" sz="1400" b="0" i="1" u="none" strike="noStrike" kern="1200" cap="none" spc="0" baseline="0" dirty="0">
              <a:ln>
                <a:noFill/>
              </a:ln>
              <a:solidFill>
                <a:srgbClr val="27348B"/>
              </a:solidFill>
              <a:highlight>
                <a:scrgbClr r="0" g="0" b="0">
                  <a:alpha val="0"/>
                </a:scrgbClr>
              </a:highlight>
              <a:latin typeface="Calibri" pitchFamily="18"/>
              <a:ea typeface="Microsoft YaHei" pitchFamily="2"/>
              <a:cs typeface="Lucida Sans" pitchFamily="2"/>
            </a:endParaRPr>
          </a:p>
          <a:p>
            <a:pPr marL="0" marR="0" lvl="0" indent="0" algn="just" rtl="0" hangingPunct="1">
              <a:lnSpc>
                <a:spcPct val="100000"/>
              </a:lnSpc>
              <a:spcBef>
                <a:spcPts val="0"/>
              </a:spcBef>
              <a:spcAft>
                <a:spcPts val="0"/>
              </a:spcAft>
              <a:buNone/>
              <a:tabLst/>
            </a:pPr>
            <a:r>
              <a:rPr lang="fr-FR" sz="1400" b="0" i="1" u="none" strike="noStrike" kern="1200" cap="none" spc="0" baseline="0" dirty="0">
                <a:ln>
                  <a:noFill/>
                </a:ln>
                <a:solidFill>
                  <a:srgbClr val="27348B"/>
                </a:solidFill>
                <a:highlight>
                  <a:scrgbClr r="0" g="0" b="0">
                    <a:alpha val="0"/>
                  </a:scrgbClr>
                </a:highlight>
                <a:latin typeface="Calibri" pitchFamily="18"/>
                <a:ea typeface="Microsoft YaHei" pitchFamily="2"/>
                <a:cs typeface="Lucida Sans" pitchFamily="2"/>
              </a:rPr>
              <a:t>Laissez-vous guider !</a:t>
            </a:r>
          </a:p>
        </p:txBody>
      </p:sp>
      <p:sp>
        <p:nvSpPr>
          <p:cNvPr id="6" name="Ellipse 1">
            <a:extLst>
              <a:ext uri="{FF2B5EF4-FFF2-40B4-BE49-F238E27FC236}">
                <a16:creationId xmlns:a16="http://schemas.microsoft.com/office/drawing/2014/main" id="{BB119FBC-558E-4411-844E-8719D0F5936A}"/>
              </a:ext>
            </a:extLst>
          </p:cNvPr>
          <p:cNvSpPr/>
          <p:nvPr/>
        </p:nvSpPr>
        <p:spPr>
          <a:xfrm>
            <a:off x="4460760" y="2753640"/>
            <a:ext cx="2261160" cy="2199600"/>
          </a:xfrm>
          <a:custGeom>
            <a:avLst/>
            <a:gdLst>
              <a:gd name="f0" fmla="val 21600000"/>
              <a:gd name="f1" fmla="val 10800000"/>
              <a:gd name="f2" fmla="val 5400000"/>
              <a:gd name="f3" fmla="val 180"/>
              <a:gd name="f4" fmla="val w"/>
              <a:gd name="f5" fmla="val h"/>
              <a:gd name="f6" fmla="val ss"/>
              <a:gd name="f7" fmla="val 0"/>
              <a:gd name="f8" fmla="*/ 5419351 1 1725033"/>
              <a:gd name="f9" fmla="+- 0 0 0"/>
              <a:gd name="f10" fmla="abs f4"/>
              <a:gd name="f11" fmla="abs f5"/>
              <a:gd name="f12" fmla="abs f6"/>
              <a:gd name="f13" fmla="+- 2700000 f2 0"/>
              <a:gd name="f14" fmla="*/ f9 f1 1"/>
              <a:gd name="f15" fmla="?: f10 f4 1"/>
              <a:gd name="f16" fmla="?: f11 f5 1"/>
              <a:gd name="f17" fmla="?: f12 f6 1"/>
              <a:gd name="f18" fmla="+- f13 0 f2"/>
              <a:gd name="f19" fmla="*/ f14 1 f3"/>
              <a:gd name="f20" fmla="*/ f15 1 21600"/>
              <a:gd name="f21" fmla="*/ f16 1 21600"/>
              <a:gd name="f22" fmla="*/ 21600 f15 1"/>
              <a:gd name="f23" fmla="*/ 21600 f16 1"/>
              <a:gd name="f24" fmla="+- f18 f2 0"/>
              <a:gd name="f25" fmla="+- f19 0 f2"/>
              <a:gd name="f26" fmla="min f21 f20"/>
              <a:gd name="f27" fmla="*/ f22 1 f17"/>
              <a:gd name="f28" fmla="*/ f23 1 f17"/>
              <a:gd name="f29" fmla="*/ f24 f8 1"/>
              <a:gd name="f30" fmla="val f27"/>
              <a:gd name="f31" fmla="val f28"/>
              <a:gd name="f32" fmla="*/ f29 1 f1"/>
              <a:gd name="f33" fmla="*/ f7 f26 1"/>
              <a:gd name="f34" fmla="+- f31 0 f7"/>
              <a:gd name="f35" fmla="+- f30 0 f7"/>
              <a:gd name="f36" fmla="+- 0 0 f32"/>
              <a:gd name="f37" fmla="*/ f34 1 2"/>
              <a:gd name="f38" fmla="*/ f35 1 2"/>
              <a:gd name="f39" fmla="+- 0 0 f36"/>
              <a:gd name="f40" fmla="+- f7 f37 0"/>
              <a:gd name="f41" fmla="+- f7 f38 0"/>
              <a:gd name="f42" fmla="*/ f39 f1 1"/>
              <a:gd name="f43" fmla="*/ f38 f26 1"/>
              <a:gd name="f44" fmla="*/ f37 f26 1"/>
              <a:gd name="f45" fmla="*/ f42 1 f8"/>
              <a:gd name="f46" fmla="*/ f40 f26 1"/>
              <a:gd name="f47" fmla="+- f45 0 f2"/>
              <a:gd name="f48" fmla="cos 1 f47"/>
              <a:gd name="f49" fmla="sin 1 f47"/>
              <a:gd name="f50" fmla="+- 0 0 f48"/>
              <a:gd name="f51" fmla="+- 0 0 f49"/>
              <a:gd name="f52" fmla="+- 0 0 f50"/>
              <a:gd name="f53" fmla="+- 0 0 f51"/>
              <a:gd name="f54" fmla="val f52"/>
              <a:gd name="f55" fmla="val f53"/>
              <a:gd name="f56" fmla="*/ f54 f38 1"/>
              <a:gd name="f57" fmla="*/ f55 f37 1"/>
              <a:gd name="f58" fmla="+- f41 0 f56"/>
              <a:gd name="f59" fmla="+- f41 f56 0"/>
              <a:gd name="f60" fmla="+- f40 0 f57"/>
              <a:gd name="f61" fmla="+- f40 f57 0"/>
              <a:gd name="f62" fmla="*/ f58 f26 1"/>
              <a:gd name="f63" fmla="*/ f60 f26 1"/>
              <a:gd name="f64" fmla="*/ f59 f26 1"/>
              <a:gd name="f65" fmla="*/ f61 f26 1"/>
            </a:gdLst>
            <a:ahLst/>
            <a:cxnLst>
              <a:cxn ang="3cd4">
                <a:pos x="hc" y="t"/>
              </a:cxn>
              <a:cxn ang="0">
                <a:pos x="r" y="vc"/>
              </a:cxn>
              <a:cxn ang="cd4">
                <a:pos x="hc" y="b"/>
              </a:cxn>
              <a:cxn ang="cd2">
                <a:pos x="l" y="vc"/>
              </a:cxn>
              <a:cxn ang="f25">
                <a:pos x="f62" y="f63"/>
              </a:cxn>
              <a:cxn ang="f25">
                <a:pos x="f62" y="f65"/>
              </a:cxn>
              <a:cxn ang="f25">
                <a:pos x="f64" y="f65"/>
              </a:cxn>
              <a:cxn ang="f25">
                <a:pos x="f64" y="f63"/>
              </a:cxn>
            </a:cxnLst>
            <a:rect l="f62" t="f63" r="f64" b="f65"/>
            <a:pathLst>
              <a:path>
                <a:moveTo>
                  <a:pt x="f33" y="f46"/>
                </a:moveTo>
                <a:arcTo wR="f43" hR="f44" stAng="f1" swAng="f0"/>
                <a:close/>
              </a:path>
            </a:pathLst>
          </a:custGeom>
          <a:solidFill>
            <a:srgbClr val="FDCF37"/>
          </a:solidFill>
          <a:ln cap="flat">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
        <p:nvSpPr>
          <p:cNvPr id="7" name="Ellipse 10">
            <a:extLst>
              <a:ext uri="{FF2B5EF4-FFF2-40B4-BE49-F238E27FC236}">
                <a16:creationId xmlns:a16="http://schemas.microsoft.com/office/drawing/2014/main" id="{7C004E4F-9E66-400C-9DB5-38C514855B42}"/>
              </a:ext>
            </a:extLst>
          </p:cNvPr>
          <p:cNvSpPr/>
          <p:nvPr/>
        </p:nvSpPr>
        <p:spPr>
          <a:xfrm>
            <a:off x="3429000" y="4495680"/>
            <a:ext cx="2261160" cy="2199600"/>
          </a:xfrm>
          <a:custGeom>
            <a:avLst/>
            <a:gdLst>
              <a:gd name="f0" fmla="val 21600000"/>
              <a:gd name="f1" fmla="val 10800000"/>
              <a:gd name="f2" fmla="val 5400000"/>
              <a:gd name="f3" fmla="val 180"/>
              <a:gd name="f4" fmla="val w"/>
              <a:gd name="f5" fmla="val h"/>
              <a:gd name="f6" fmla="val ss"/>
              <a:gd name="f7" fmla="val 0"/>
              <a:gd name="f8" fmla="*/ 5419351 1 1725033"/>
              <a:gd name="f9" fmla="+- 0 0 0"/>
              <a:gd name="f10" fmla="abs f4"/>
              <a:gd name="f11" fmla="abs f5"/>
              <a:gd name="f12" fmla="abs f6"/>
              <a:gd name="f13" fmla="+- 2700000 f2 0"/>
              <a:gd name="f14" fmla="*/ f9 f1 1"/>
              <a:gd name="f15" fmla="?: f10 f4 1"/>
              <a:gd name="f16" fmla="?: f11 f5 1"/>
              <a:gd name="f17" fmla="?: f12 f6 1"/>
              <a:gd name="f18" fmla="+- f13 0 f2"/>
              <a:gd name="f19" fmla="*/ f14 1 f3"/>
              <a:gd name="f20" fmla="*/ f15 1 21600"/>
              <a:gd name="f21" fmla="*/ f16 1 21600"/>
              <a:gd name="f22" fmla="*/ 21600 f15 1"/>
              <a:gd name="f23" fmla="*/ 21600 f16 1"/>
              <a:gd name="f24" fmla="+- f18 f2 0"/>
              <a:gd name="f25" fmla="+- f19 0 f2"/>
              <a:gd name="f26" fmla="min f21 f20"/>
              <a:gd name="f27" fmla="*/ f22 1 f17"/>
              <a:gd name="f28" fmla="*/ f23 1 f17"/>
              <a:gd name="f29" fmla="*/ f24 f8 1"/>
              <a:gd name="f30" fmla="val f27"/>
              <a:gd name="f31" fmla="val f28"/>
              <a:gd name="f32" fmla="*/ f29 1 f1"/>
              <a:gd name="f33" fmla="*/ f7 f26 1"/>
              <a:gd name="f34" fmla="+- f31 0 f7"/>
              <a:gd name="f35" fmla="+- f30 0 f7"/>
              <a:gd name="f36" fmla="+- 0 0 f32"/>
              <a:gd name="f37" fmla="*/ f34 1 2"/>
              <a:gd name="f38" fmla="*/ f35 1 2"/>
              <a:gd name="f39" fmla="+- 0 0 f36"/>
              <a:gd name="f40" fmla="+- f7 f37 0"/>
              <a:gd name="f41" fmla="+- f7 f38 0"/>
              <a:gd name="f42" fmla="*/ f39 f1 1"/>
              <a:gd name="f43" fmla="*/ f38 f26 1"/>
              <a:gd name="f44" fmla="*/ f37 f26 1"/>
              <a:gd name="f45" fmla="*/ f42 1 f8"/>
              <a:gd name="f46" fmla="*/ f40 f26 1"/>
              <a:gd name="f47" fmla="+- f45 0 f2"/>
              <a:gd name="f48" fmla="cos 1 f47"/>
              <a:gd name="f49" fmla="sin 1 f47"/>
              <a:gd name="f50" fmla="+- 0 0 f48"/>
              <a:gd name="f51" fmla="+- 0 0 f49"/>
              <a:gd name="f52" fmla="+- 0 0 f50"/>
              <a:gd name="f53" fmla="+- 0 0 f51"/>
              <a:gd name="f54" fmla="val f52"/>
              <a:gd name="f55" fmla="val f53"/>
              <a:gd name="f56" fmla="*/ f54 f38 1"/>
              <a:gd name="f57" fmla="*/ f55 f37 1"/>
              <a:gd name="f58" fmla="+- f41 0 f56"/>
              <a:gd name="f59" fmla="+- f41 f56 0"/>
              <a:gd name="f60" fmla="+- f40 0 f57"/>
              <a:gd name="f61" fmla="+- f40 f57 0"/>
              <a:gd name="f62" fmla="*/ f58 f26 1"/>
              <a:gd name="f63" fmla="*/ f60 f26 1"/>
              <a:gd name="f64" fmla="*/ f59 f26 1"/>
              <a:gd name="f65" fmla="*/ f61 f26 1"/>
            </a:gdLst>
            <a:ahLst/>
            <a:cxnLst>
              <a:cxn ang="3cd4">
                <a:pos x="hc" y="t"/>
              </a:cxn>
              <a:cxn ang="0">
                <a:pos x="r" y="vc"/>
              </a:cxn>
              <a:cxn ang="cd4">
                <a:pos x="hc" y="b"/>
              </a:cxn>
              <a:cxn ang="cd2">
                <a:pos x="l" y="vc"/>
              </a:cxn>
              <a:cxn ang="f25">
                <a:pos x="f62" y="f63"/>
              </a:cxn>
              <a:cxn ang="f25">
                <a:pos x="f62" y="f65"/>
              </a:cxn>
              <a:cxn ang="f25">
                <a:pos x="f64" y="f65"/>
              </a:cxn>
              <a:cxn ang="f25">
                <a:pos x="f64" y="f63"/>
              </a:cxn>
            </a:cxnLst>
            <a:rect l="f62" t="f63" r="f64" b="f65"/>
            <a:pathLst>
              <a:path>
                <a:moveTo>
                  <a:pt x="f33" y="f46"/>
                </a:moveTo>
                <a:arcTo wR="f43" hR="f44" stAng="f1" swAng="f0"/>
                <a:close/>
              </a:path>
            </a:pathLst>
          </a:custGeom>
          <a:solidFill>
            <a:srgbClr val="FDCF37"/>
          </a:solidFill>
          <a:ln cap="flat">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
        <p:nvSpPr>
          <p:cNvPr id="8" name="Titre 2">
            <a:extLst>
              <a:ext uri="{FF2B5EF4-FFF2-40B4-BE49-F238E27FC236}">
                <a16:creationId xmlns:a16="http://schemas.microsoft.com/office/drawing/2014/main" id="{9614BDC4-8CA8-4F02-B51C-83A88EA5F897}"/>
              </a:ext>
            </a:extLst>
          </p:cNvPr>
          <p:cNvSpPr txBox="1"/>
          <p:nvPr/>
        </p:nvSpPr>
        <p:spPr>
          <a:xfrm>
            <a:off x="4836240" y="3406320"/>
            <a:ext cx="1510560" cy="893880"/>
          </a:xfrm>
          <a:prstGeom prst="rect">
            <a:avLst/>
          </a:prstGeom>
          <a:noFill/>
          <a:ln cap="flat">
            <a:noFill/>
          </a:ln>
        </p:spPr>
        <p:txBody>
          <a:bodyPr vert="horz" wrap="square" lIns="90000" tIns="0" rIns="91440" bIns="0" anchor="ctr" anchorCtr="1" compatLnSpc="0">
            <a:noAutofit/>
          </a:bodyPr>
          <a:lstStyle/>
          <a:p>
            <a:pPr marL="0" marR="0" lvl="0" indent="0" algn="ctr" rtl="0" hangingPunct="1">
              <a:lnSpc>
                <a:spcPct val="90000"/>
              </a:lnSpc>
              <a:spcBef>
                <a:spcPts val="0"/>
              </a:spcBef>
              <a:spcAft>
                <a:spcPts val="0"/>
              </a:spcAft>
              <a:buNone/>
              <a:tabLst/>
            </a:pPr>
            <a:r>
              <a:rPr lang="fr-FR" sz="2800" b="1" i="0" u="none" strike="noStrike" kern="1200" cap="none" spc="0" baseline="0">
                <a:ln>
                  <a:noFill/>
                </a:ln>
                <a:solidFill>
                  <a:srgbClr val="FFFFFF"/>
                </a:solidFill>
                <a:highlight>
                  <a:scrgbClr r="0" g="0" b="0">
                    <a:alpha val="0"/>
                  </a:scrgbClr>
                </a:highlight>
                <a:latin typeface="Calibri" pitchFamily="18"/>
                <a:ea typeface="Microsoft YaHei" pitchFamily="2"/>
                <a:cs typeface="Lucida Sans" pitchFamily="2"/>
              </a:rPr>
              <a:t>GUIDE</a:t>
            </a:r>
          </a:p>
        </p:txBody>
      </p:sp>
      <p:sp>
        <p:nvSpPr>
          <p:cNvPr id="9" name="Titre 2">
            <a:extLst>
              <a:ext uri="{FF2B5EF4-FFF2-40B4-BE49-F238E27FC236}">
                <a16:creationId xmlns:a16="http://schemas.microsoft.com/office/drawing/2014/main" id="{37CEB429-B794-461A-B87B-B778B82A7183}"/>
              </a:ext>
            </a:extLst>
          </p:cNvPr>
          <p:cNvSpPr txBox="1"/>
          <p:nvPr/>
        </p:nvSpPr>
        <p:spPr>
          <a:xfrm>
            <a:off x="3693959" y="5148360"/>
            <a:ext cx="1731599" cy="893880"/>
          </a:xfrm>
          <a:prstGeom prst="rect">
            <a:avLst/>
          </a:prstGeom>
          <a:noFill/>
          <a:ln cap="flat">
            <a:noFill/>
          </a:ln>
        </p:spPr>
        <p:txBody>
          <a:bodyPr vert="horz" wrap="square" lIns="90000" tIns="0" rIns="91440" bIns="0" anchor="ctr" anchorCtr="1" compatLnSpc="0">
            <a:noAutofit/>
          </a:bodyPr>
          <a:lstStyle/>
          <a:p>
            <a:pPr marL="0" marR="0" lvl="0" indent="0" algn="ctr" rtl="0" hangingPunct="1">
              <a:lnSpc>
                <a:spcPct val="90000"/>
              </a:lnSpc>
              <a:spcBef>
                <a:spcPts val="0"/>
              </a:spcBef>
              <a:spcAft>
                <a:spcPts val="0"/>
              </a:spcAft>
              <a:buNone/>
              <a:tabLst/>
            </a:pPr>
            <a:r>
              <a:rPr lang="fr-FR" sz="2800" b="1" i="0" u="none" strike="noStrike" kern="1200" cap="none" spc="0" baseline="0">
                <a:ln>
                  <a:noFill/>
                </a:ln>
                <a:solidFill>
                  <a:srgbClr val="FFFFFF"/>
                </a:solidFill>
                <a:highlight>
                  <a:scrgbClr r="0" g="0" b="0">
                    <a:alpha val="0"/>
                  </a:scrgbClr>
                </a:highlight>
                <a:latin typeface="Calibri" pitchFamily="18"/>
                <a:ea typeface="Microsoft YaHei" pitchFamily="2"/>
                <a:cs typeface="Lucida Sans" pitchFamily="2"/>
              </a:rPr>
              <a:t>PRATIQUE</a:t>
            </a:r>
          </a:p>
        </p:txBody>
      </p:sp>
      <p:pic>
        <p:nvPicPr>
          <p:cNvPr id="16" name="Image 15">
            <a:extLst>
              <a:ext uri="{FF2B5EF4-FFF2-40B4-BE49-F238E27FC236}">
                <a16:creationId xmlns:a16="http://schemas.microsoft.com/office/drawing/2014/main" id="{6CFEF9BE-FDE5-4CB9-B705-EC8C18B8E5D1}"/>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27600" y="356938"/>
            <a:ext cx="1124284" cy="104806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86">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5E79F824-30DA-4A0A-ADE5-E1B62897B4C3}"/>
              </a:ext>
            </a:extLst>
          </p:cNvPr>
          <p:cNvSpPr txBox="1"/>
          <p:nvPr/>
        </p:nvSpPr>
        <p:spPr>
          <a:xfrm>
            <a:off x="950400" y="1573200"/>
            <a:ext cx="5357520" cy="910080"/>
          </a:xfrm>
          <a:prstGeom prst="rect">
            <a:avLst/>
          </a:prstGeom>
          <a:noFill/>
          <a:ln cap="flat">
            <a:noFill/>
          </a:ln>
        </p:spPr>
        <p:txBody>
          <a:bodyPr vert="horz" wrap="square" lIns="90000" tIns="0" rIns="91440" bIns="0" anchor="ctr" anchorCtr="0" compatLnSpc="0">
            <a:noAutofit/>
          </a:bodyPr>
          <a:lstStyle/>
          <a:p>
            <a:pPr marL="0" marR="0" lvl="0" indent="0" algn="l" rtl="0" hangingPunct="1">
              <a:lnSpc>
                <a:spcPct val="90000"/>
              </a:lnSpc>
              <a:spcBef>
                <a:spcPts val="0"/>
              </a:spcBef>
              <a:spcAft>
                <a:spcPts val="0"/>
              </a:spcAft>
              <a:buNone/>
              <a:tabLst/>
            </a:pPr>
            <a:r>
              <a:rPr lang="fr-FR" sz="2400" b="1"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J’ai un projet de travaux…</a:t>
            </a:r>
          </a:p>
        </p:txBody>
      </p:sp>
      <p:sp>
        <p:nvSpPr>
          <p:cNvPr id="4" name="Titre 2">
            <a:extLst>
              <a:ext uri="{FF2B5EF4-FFF2-40B4-BE49-F238E27FC236}">
                <a16:creationId xmlns:a16="http://schemas.microsoft.com/office/drawing/2014/main" id="{B49185DF-4A94-41E3-B74D-3403DDD929CA}"/>
              </a:ext>
            </a:extLst>
          </p:cNvPr>
          <p:cNvSpPr txBox="1"/>
          <p:nvPr/>
        </p:nvSpPr>
        <p:spPr>
          <a:xfrm>
            <a:off x="950400" y="2388600"/>
            <a:ext cx="5357520" cy="910080"/>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90000"/>
              </a:lnSpc>
              <a:spcBef>
                <a:spcPts val="0"/>
              </a:spcBef>
              <a:spcAft>
                <a:spcPts val="0"/>
              </a:spcAft>
              <a:buNone/>
              <a:tabLst/>
            </a:pPr>
            <a:r>
              <a:rPr lang="fr-FR" sz="1400" b="1"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Certificat d’urbanisme, déclaration préalable de travaux, permis de construire, de démolir, d’aménager, toutes ces demandes doivent faire l’objet d’une autorisation préalable délivrée par la commune avant d’entreprendre les travaux.</a:t>
            </a:r>
          </a:p>
        </p:txBody>
      </p:sp>
      <p:pic>
        <p:nvPicPr>
          <p:cNvPr id="5" name="Picture 2" descr="Quote Icon 542177">
            <a:extLst>
              <a:ext uri="{FF2B5EF4-FFF2-40B4-BE49-F238E27FC236}">
                <a16:creationId xmlns:a16="http://schemas.microsoft.com/office/drawing/2014/main" id="{64A08292-9104-46F4-9EAA-2558B73CFB6E}"/>
              </a:ext>
            </a:extLst>
          </p:cNvPr>
          <p:cNvPicPr>
            <a:picLocks noChangeAspect="1"/>
          </p:cNvPicPr>
          <p:nvPr/>
        </p:nvPicPr>
        <p:blipFill>
          <a:blip r:embed="rId3"/>
          <a:srcRect/>
          <a:stretch>
            <a:fillRect/>
          </a:stretch>
        </p:blipFill>
        <p:spPr>
          <a:xfrm>
            <a:off x="406440" y="1590120"/>
            <a:ext cx="438119" cy="438119"/>
          </a:xfrm>
          <a:prstGeom prst="rect">
            <a:avLst/>
          </a:prstGeom>
          <a:noFill/>
          <a:ln cap="flat">
            <a:noFill/>
          </a:ln>
        </p:spPr>
      </p:pic>
      <p:sp>
        <p:nvSpPr>
          <p:cNvPr id="6" name="Titre 2">
            <a:extLst>
              <a:ext uri="{FF2B5EF4-FFF2-40B4-BE49-F238E27FC236}">
                <a16:creationId xmlns:a16="http://schemas.microsoft.com/office/drawing/2014/main" id="{CF6B35F4-268B-45AC-BBFE-AB0023BC3631}"/>
              </a:ext>
            </a:extLst>
          </p:cNvPr>
          <p:cNvSpPr txBox="1"/>
          <p:nvPr/>
        </p:nvSpPr>
        <p:spPr>
          <a:xfrm>
            <a:off x="950400" y="3290399"/>
            <a:ext cx="5357520" cy="910080"/>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90000"/>
              </a:lnSpc>
              <a:spcBef>
                <a:spcPts val="0"/>
              </a:spcBef>
              <a:spcAft>
                <a:spcPts val="0"/>
              </a:spcAft>
              <a:buNone/>
              <a:tabLst/>
            </a:pPr>
            <a:r>
              <a:rPr lang="fr-FR" sz="1400" b="0" i="1"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Pour réaliser vos démarches d’urbanisme, la commune met à votre disposition un service en ligne, sécurisé, gratuit et facilement accessible.</a:t>
            </a:r>
          </a:p>
        </p:txBody>
      </p:sp>
      <p:sp>
        <p:nvSpPr>
          <p:cNvPr id="7" name="Titre 2">
            <a:extLst>
              <a:ext uri="{FF2B5EF4-FFF2-40B4-BE49-F238E27FC236}">
                <a16:creationId xmlns:a16="http://schemas.microsoft.com/office/drawing/2014/main" id="{1629A509-20A9-4A8B-A19F-769C4CA69A41}"/>
              </a:ext>
            </a:extLst>
          </p:cNvPr>
          <p:cNvSpPr txBox="1"/>
          <p:nvPr/>
        </p:nvSpPr>
        <p:spPr>
          <a:xfrm>
            <a:off x="438839" y="3920760"/>
            <a:ext cx="5980320" cy="910080"/>
          </a:xfrm>
          <a:prstGeom prst="rect">
            <a:avLst/>
          </a:prstGeom>
          <a:noFill/>
          <a:ln cap="flat">
            <a:noFill/>
          </a:ln>
        </p:spPr>
        <p:txBody>
          <a:bodyPr vert="horz" wrap="square" lIns="90000" tIns="0" rIns="91440" bIns="0" anchor="ctr" anchorCtr="0" compatLnSpc="0">
            <a:noAutofit/>
          </a:bodyPr>
          <a:lstStyle/>
          <a:p>
            <a:pPr marL="0" marR="0" lvl="0" indent="0" algn="l" rtl="0" hangingPunct="1">
              <a:lnSpc>
                <a:spcPct val="90000"/>
              </a:lnSpc>
              <a:spcBef>
                <a:spcPts val="0"/>
              </a:spcBef>
              <a:spcAft>
                <a:spcPts val="0"/>
              </a:spcAft>
              <a:buNone/>
              <a:tabLst/>
            </a:pPr>
            <a:r>
              <a:rPr lang="fr-FR" sz="2000" b="1" i="0" u="none" strike="noStrike" kern="1200" cap="none" spc="0" baseline="0">
                <a:ln>
                  <a:noFill/>
                </a:ln>
                <a:solidFill>
                  <a:srgbClr val="FFFFFF"/>
                </a:solidFill>
                <a:highlight>
                  <a:scrgbClr r="0" g="0" b="0">
                    <a:alpha val="0"/>
                  </a:scrgbClr>
                </a:highlight>
                <a:latin typeface="Calibri" pitchFamily="18"/>
                <a:ea typeface="Microsoft YaHei" pitchFamily="2"/>
                <a:cs typeface="Lucida Sans" pitchFamily="2"/>
              </a:rPr>
              <a:t> </a:t>
            </a:r>
            <a:r>
              <a:rPr lang="fr-FR" sz="2000" b="1" i="0" u="sng" strike="noStrike" kern="1200" cap="none" spc="0" baseline="0">
                <a:ln>
                  <a:noFill/>
                </a:ln>
                <a:solidFill>
                  <a:srgbClr val="27348B"/>
                </a:solidFill>
                <a:highlight>
                  <a:scrgbClr r="0" g="0" b="0">
                    <a:alpha val="0"/>
                  </a:scrgbClr>
                </a:highlight>
                <a:uFillTx/>
                <a:latin typeface="Calibri" pitchFamily="18"/>
                <a:ea typeface="Microsoft YaHei" pitchFamily="2"/>
                <a:cs typeface="Lucida Sans" pitchFamily="2"/>
              </a:rPr>
              <a:t>Le dépôt en ligne, c’est…</a:t>
            </a:r>
          </a:p>
        </p:txBody>
      </p:sp>
      <p:sp>
        <p:nvSpPr>
          <p:cNvPr id="8" name="Titre 2">
            <a:extLst>
              <a:ext uri="{FF2B5EF4-FFF2-40B4-BE49-F238E27FC236}">
                <a16:creationId xmlns:a16="http://schemas.microsoft.com/office/drawing/2014/main" id="{21DC15B2-7FB7-4BC5-AE47-8CC00BF996C1}"/>
              </a:ext>
            </a:extLst>
          </p:cNvPr>
          <p:cNvSpPr txBox="1"/>
          <p:nvPr/>
        </p:nvSpPr>
        <p:spPr>
          <a:xfrm>
            <a:off x="1138680" y="4952880"/>
            <a:ext cx="5280480" cy="910080"/>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90000"/>
              </a:lnSpc>
              <a:spcBef>
                <a:spcPts val="0"/>
              </a:spcBef>
              <a:spcAft>
                <a:spcPts val="0"/>
              </a:spcAft>
              <a:buNone/>
              <a:tabLst/>
            </a:pPr>
            <a:r>
              <a:rPr lang="fr-FR" sz="1600" b="1"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Un service accessible à tout moment et où que vous soyez, </a:t>
            </a:r>
            <a:r>
              <a:rPr lang="fr-FR" sz="160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dans une démarche simplifiée.</a:t>
            </a:r>
          </a:p>
        </p:txBody>
      </p:sp>
      <p:sp>
        <p:nvSpPr>
          <p:cNvPr id="9" name="Titre 2">
            <a:extLst>
              <a:ext uri="{FF2B5EF4-FFF2-40B4-BE49-F238E27FC236}">
                <a16:creationId xmlns:a16="http://schemas.microsoft.com/office/drawing/2014/main" id="{D82CBA8B-6FBA-4F5A-8CAF-B36E607A2B72}"/>
              </a:ext>
            </a:extLst>
          </p:cNvPr>
          <p:cNvSpPr txBox="1"/>
          <p:nvPr/>
        </p:nvSpPr>
        <p:spPr>
          <a:xfrm>
            <a:off x="1138680" y="6000120"/>
            <a:ext cx="5280480" cy="910080"/>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90000"/>
              </a:lnSpc>
              <a:spcBef>
                <a:spcPts val="0"/>
              </a:spcBef>
              <a:spcAft>
                <a:spcPts val="0"/>
              </a:spcAft>
              <a:buNone/>
              <a:tabLst/>
            </a:pPr>
            <a:r>
              <a:rPr lang="fr-FR" sz="1600" b="1" i="0" u="none" strike="noStrike" kern="1200" cap="none" spc="0" baseline="0" dirty="0">
                <a:ln>
                  <a:noFill/>
                </a:ln>
                <a:solidFill>
                  <a:srgbClr val="27348B"/>
                </a:solidFill>
                <a:highlight>
                  <a:scrgbClr r="0" g="0" b="0">
                    <a:alpha val="0"/>
                  </a:scrgbClr>
                </a:highlight>
                <a:latin typeface="Calibri" pitchFamily="18"/>
                <a:ea typeface="Microsoft YaHei" pitchFamily="2"/>
                <a:cs typeface="Lucida Sans" pitchFamily="2"/>
              </a:rPr>
              <a:t>Un gain de temps et d’argent </a:t>
            </a:r>
            <a:r>
              <a:rPr lang="fr-FR" sz="1600" b="0" i="0" u="none" strike="noStrike" kern="1200" cap="none" spc="0" baseline="0" dirty="0">
                <a:ln>
                  <a:noFill/>
                </a:ln>
                <a:solidFill>
                  <a:srgbClr val="27348B"/>
                </a:solidFill>
                <a:highlight>
                  <a:scrgbClr r="0" g="0" b="0">
                    <a:alpha val="0"/>
                  </a:scrgbClr>
                </a:highlight>
                <a:latin typeface="Calibri" pitchFamily="18"/>
                <a:ea typeface="Microsoft YaHei" pitchFamily="2"/>
                <a:cs typeface="Lucida Sans" pitchFamily="2"/>
              </a:rPr>
              <a:t>: plus besoin de vous déplacer en mairie pour déposer votre dossier ou d’envoyer vos demandes en courrier recommandé.</a:t>
            </a:r>
          </a:p>
        </p:txBody>
      </p:sp>
      <p:sp>
        <p:nvSpPr>
          <p:cNvPr id="10" name="Titre 2">
            <a:extLst>
              <a:ext uri="{FF2B5EF4-FFF2-40B4-BE49-F238E27FC236}">
                <a16:creationId xmlns:a16="http://schemas.microsoft.com/office/drawing/2014/main" id="{C48584DF-A332-46B3-9AEA-1749A81576F7}"/>
              </a:ext>
            </a:extLst>
          </p:cNvPr>
          <p:cNvSpPr txBox="1"/>
          <p:nvPr/>
        </p:nvSpPr>
        <p:spPr>
          <a:xfrm>
            <a:off x="1138680" y="7047360"/>
            <a:ext cx="5280480" cy="910080"/>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90000"/>
              </a:lnSpc>
              <a:spcBef>
                <a:spcPts val="0"/>
              </a:spcBef>
              <a:spcAft>
                <a:spcPts val="0"/>
              </a:spcAft>
              <a:buNone/>
              <a:tabLst/>
            </a:pPr>
            <a:r>
              <a:rPr lang="fr-FR" sz="1600" b="1"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Une démarche plus écologique, </a:t>
            </a:r>
            <a:r>
              <a:rPr lang="fr-FR" sz="160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grâce à des dossiers numériques qui ne nécessitent plus d’être imprimés en de multiples exemplaires.</a:t>
            </a:r>
          </a:p>
        </p:txBody>
      </p:sp>
      <p:sp>
        <p:nvSpPr>
          <p:cNvPr id="11" name="Titre 2">
            <a:extLst>
              <a:ext uri="{FF2B5EF4-FFF2-40B4-BE49-F238E27FC236}">
                <a16:creationId xmlns:a16="http://schemas.microsoft.com/office/drawing/2014/main" id="{B060E34E-3E94-431F-9279-F5A129F19A90}"/>
              </a:ext>
            </a:extLst>
          </p:cNvPr>
          <p:cNvSpPr txBox="1"/>
          <p:nvPr/>
        </p:nvSpPr>
        <p:spPr>
          <a:xfrm>
            <a:off x="1138680" y="8094599"/>
            <a:ext cx="5280480" cy="910080"/>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90000"/>
              </a:lnSpc>
              <a:spcBef>
                <a:spcPts val="0"/>
              </a:spcBef>
              <a:spcAft>
                <a:spcPts val="0"/>
              </a:spcAft>
              <a:buNone/>
              <a:tabLst/>
            </a:pPr>
            <a:r>
              <a:rPr lang="fr-FR" sz="1600" b="1"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Plus de transparence sur le traitement de vos demandes, </a:t>
            </a:r>
            <a:r>
              <a:rPr lang="fr-FR" sz="160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grâce à un circuit entièrement dématérialisé avec tous les acteurs de l’instruction, et des échanges facilités jusqu’à la décision de l’administration.</a:t>
            </a:r>
          </a:p>
        </p:txBody>
      </p:sp>
      <p:sp>
        <p:nvSpPr>
          <p:cNvPr id="12" name="Forme en L 10">
            <a:extLst>
              <a:ext uri="{FF2B5EF4-FFF2-40B4-BE49-F238E27FC236}">
                <a16:creationId xmlns:a16="http://schemas.microsoft.com/office/drawing/2014/main" id="{806E1F74-8BAA-4884-951D-883DC932E366}"/>
              </a:ext>
            </a:extLst>
          </p:cNvPr>
          <p:cNvSpPr/>
          <p:nvPr/>
        </p:nvSpPr>
        <p:spPr>
          <a:xfrm rot="8487000">
            <a:off x="429594" y="5032006"/>
            <a:ext cx="503999" cy="503999"/>
          </a:xfrm>
          <a:custGeom>
            <a:avLst/>
            <a:gdLst>
              <a:gd name="f0" fmla="val 10800000"/>
              <a:gd name="f1" fmla="val 5400000"/>
              <a:gd name="f2" fmla="val 180"/>
              <a:gd name="f3" fmla="val w"/>
              <a:gd name="f4" fmla="val h"/>
              <a:gd name="f5" fmla="val ss"/>
              <a:gd name="f6" fmla="val 0"/>
              <a:gd name="f7" fmla="val 48933"/>
              <a:gd name="f8" fmla="val 35035"/>
              <a:gd name="f9" fmla="+- 0 0 0"/>
              <a:gd name="f10" fmla="abs f3"/>
              <a:gd name="f11" fmla="abs f4"/>
              <a:gd name="f12" fmla="abs f5"/>
              <a:gd name="f13" fmla="*/ f9 f0 1"/>
              <a:gd name="f14" fmla="?: f10 f3 1"/>
              <a:gd name="f15" fmla="?: f11 f4 1"/>
              <a:gd name="f16" fmla="?: f12 f5 1"/>
              <a:gd name="f17" fmla="*/ f13 1 f2"/>
              <a:gd name="f18" fmla="*/ f14 1 21600"/>
              <a:gd name="f19" fmla="*/ f15 1 21600"/>
              <a:gd name="f20" fmla="*/ 21600 f14 1"/>
              <a:gd name="f21" fmla="*/ 21600 f15 1"/>
              <a:gd name="f22" fmla="+- f17 0 f1"/>
              <a:gd name="f23" fmla="min f19 f18"/>
              <a:gd name="f24" fmla="*/ f20 1 f16"/>
              <a:gd name="f25" fmla="*/ f21 1 f16"/>
              <a:gd name="f26" fmla="val f24"/>
              <a:gd name="f27" fmla="val f25"/>
              <a:gd name="f28" fmla="*/ f6 f23 1"/>
              <a:gd name="f29" fmla="+- f27 0 f6"/>
              <a:gd name="f30" fmla="+- f26 0 f6"/>
              <a:gd name="f31" fmla="*/ f27 f23 1"/>
              <a:gd name="f32" fmla="*/ f26 f23 1"/>
              <a:gd name="f33" fmla="min f30 f29"/>
              <a:gd name="f34" fmla="+- f30 0 f29"/>
              <a:gd name="f35" fmla="*/ f33 f8 1"/>
              <a:gd name="f36" fmla="*/ f33 f7 1"/>
              <a:gd name="f37" fmla="*/ f35 1 100000"/>
              <a:gd name="f38" fmla="*/ f36 1 100000"/>
              <a:gd name="f39" fmla="+- f27 0 f38"/>
              <a:gd name="f40" fmla="*/ f37 1 2"/>
              <a:gd name="f41" fmla="?: f34 f26 f37"/>
              <a:gd name="f42" fmla="*/ f37 f23 1"/>
              <a:gd name="f43" fmla="+- f39 f27 0"/>
              <a:gd name="f44" fmla="?: f34 f39 f6"/>
              <a:gd name="f45" fmla="*/ f41 f23 1"/>
              <a:gd name="f46" fmla="*/ f39 f23 1"/>
              <a:gd name="f47" fmla="*/ f40 f23 1"/>
              <a:gd name="f48" fmla="*/ f43 1 2"/>
              <a:gd name="f49" fmla="*/ f44 f23 1"/>
              <a:gd name="f50" fmla="*/ f48 f23 1"/>
            </a:gdLst>
            <a:ahLst/>
            <a:cxnLst>
              <a:cxn ang="3cd4">
                <a:pos x="hc" y="t"/>
              </a:cxn>
              <a:cxn ang="0">
                <a:pos x="r" y="vc"/>
              </a:cxn>
              <a:cxn ang="cd4">
                <a:pos x="hc" y="b"/>
              </a:cxn>
              <a:cxn ang="cd2">
                <a:pos x="l" y="vc"/>
              </a:cxn>
              <a:cxn ang="f22">
                <a:pos x="f32" y="f50"/>
              </a:cxn>
              <a:cxn ang="f22">
                <a:pos x="f47" y="f28"/>
              </a:cxn>
            </a:cxnLst>
            <a:rect l="f28" t="f49" r="f45" b="f31"/>
            <a:pathLst>
              <a:path>
                <a:moveTo>
                  <a:pt x="f28" y="f28"/>
                </a:moveTo>
                <a:lnTo>
                  <a:pt x="f42" y="f28"/>
                </a:lnTo>
                <a:lnTo>
                  <a:pt x="f42" y="f46"/>
                </a:lnTo>
                <a:lnTo>
                  <a:pt x="f32" y="f46"/>
                </a:lnTo>
                <a:lnTo>
                  <a:pt x="f32" y="f31"/>
                </a:lnTo>
                <a:lnTo>
                  <a:pt x="f28" y="f31"/>
                </a:lnTo>
                <a:close/>
              </a:path>
            </a:pathLst>
          </a:custGeom>
          <a:solidFill>
            <a:srgbClr val="169BD4"/>
          </a:solidFill>
          <a:ln cap="flat">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
        <p:nvSpPr>
          <p:cNvPr id="13" name="Forme en L 53">
            <a:extLst>
              <a:ext uri="{FF2B5EF4-FFF2-40B4-BE49-F238E27FC236}">
                <a16:creationId xmlns:a16="http://schemas.microsoft.com/office/drawing/2014/main" id="{27C77FAC-6C8A-431E-A647-4A6F867C44C1}"/>
              </a:ext>
            </a:extLst>
          </p:cNvPr>
          <p:cNvSpPr/>
          <p:nvPr/>
        </p:nvSpPr>
        <p:spPr>
          <a:xfrm rot="8487000">
            <a:off x="429594" y="6119926"/>
            <a:ext cx="503999" cy="503999"/>
          </a:xfrm>
          <a:custGeom>
            <a:avLst/>
            <a:gdLst>
              <a:gd name="f0" fmla="val 10800000"/>
              <a:gd name="f1" fmla="val 5400000"/>
              <a:gd name="f2" fmla="val 180"/>
              <a:gd name="f3" fmla="val w"/>
              <a:gd name="f4" fmla="val h"/>
              <a:gd name="f5" fmla="val ss"/>
              <a:gd name="f6" fmla="val 0"/>
              <a:gd name="f7" fmla="val 48933"/>
              <a:gd name="f8" fmla="val 35035"/>
              <a:gd name="f9" fmla="+- 0 0 0"/>
              <a:gd name="f10" fmla="abs f3"/>
              <a:gd name="f11" fmla="abs f4"/>
              <a:gd name="f12" fmla="abs f5"/>
              <a:gd name="f13" fmla="*/ f9 f0 1"/>
              <a:gd name="f14" fmla="?: f10 f3 1"/>
              <a:gd name="f15" fmla="?: f11 f4 1"/>
              <a:gd name="f16" fmla="?: f12 f5 1"/>
              <a:gd name="f17" fmla="*/ f13 1 f2"/>
              <a:gd name="f18" fmla="*/ f14 1 21600"/>
              <a:gd name="f19" fmla="*/ f15 1 21600"/>
              <a:gd name="f20" fmla="*/ 21600 f14 1"/>
              <a:gd name="f21" fmla="*/ 21600 f15 1"/>
              <a:gd name="f22" fmla="+- f17 0 f1"/>
              <a:gd name="f23" fmla="min f19 f18"/>
              <a:gd name="f24" fmla="*/ f20 1 f16"/>
              <a:gd name="f25" fmla="*/ f21 1 f16"/>
              <a:gd name="f26" fmla="val f24"/>
              <a:gd name="f27" fmla="val f25"/>
              <a:gd name="f28" fmla="*/ f6 f23 1"/>
              <a:gd name="f29" fmla="+- f27 0 f6"/>
              <a:gd name="f30" fmla="+- f26 0 f6"/>
              <a:gd name="f31" fmla="*/ f27 f23 1"/>
              <a:gd name="f32" fmla="*/ f26 f23 1"/>
              <a:gd name="f33" fmla="min f30 f29"/>
              <a:gd name="f34" fmla="+- f30 0 f29"/>
              <a:gd name="f35" fmla="*/ f33 f8 1"/>
              <a:gd name="f36" fmla="*/ f33 f7 1"/>
              <a:gd name="f37" fmla="*/ f35 1 100000"/>
              <a:gd name="f38" fmla="*/ f36 1 100000"/>
              <a:gd name="f39" fmla="+- f27 0 f38"/>
              <a:gd name="f40" fmla="*/ f37 1 2"/>
              <a:gd name="f41" fmla="?: f34 f26 f37"/>
              <a:gd name="f42" fmla="*/ f37 f23 1"/>
              <a:gd name="f43" fmla="+- f39 f27 0"/>
              <a:gd name="f44" fmla="?: f34 f39 f6"/>
              <a:gd name="f45" fmla="*/ f41 f23 1"/>
              <a:gd name="f46" fmla="*/ f39 f23 1"/>
              <a:gd name="f47" fmla="*/ f40 f23 1"/>
              <a:gd name="f48" fmla="*/ f43 1 2"/>
              <a:gd name="f49" fmla="*/ f44 f23 1"/>
              <a:gd name="f50" fmla="*/ f48 f23 1"/>
            </a:gdLst>
            <a:ahLst/>
            <a:cxnLst>
              <a:cxn ang="3cd4">
                <a:pos x="hc" y="t"/>
              </a:cxn>
              <a:cxn ang="0">
                <a:pos x="r" y="vc"/>
              </a:cxn>
              <a:cxn ang="cd4">
                <a:pos x="hc" y="b"/>
              </a:cxn>
              <a:cxn ang="cd2">
                <a:pos x="l" y="vc"/>
              </a:cxn>
              <a:cxn ang="f22">
                <a:pos x="f32" y="f50"/>
              </a:cxn>
              <a:cxn ang="f22">
                <a:pos x="f47" y="f28"/>
              </a:cxn>
            </a:cxnLst>
            <a:rect l="f28" t="f49" r="f45" b="f31"/>
            <a:pathLst>
              <a:path>
                <a:moveTo>
                  <a:pt x="f28" y="f28"/>
                </a:moveTo>
                <a:lnTo>
                  <a:pt x="f42" y="f28"/>
                </a:lnTo>
                <a:lnTo>
                  <a:pt x="f42" y="f46"/>
                </a:lnTo>
                <a:lnTo>
                  <a:pt x="f32" y="f46"/>
                </a:lnTo>
                <a:lnTo>
                  <a:pt x="f32" y="f31"/>
                </a:lnTo>
                <a:lnTo>
                  <a:pt x="f28" y="f31"/>
                </a:lnTo>
                <a:close/>
              </a:path>
            </a:pathLst>
          </a:custGeom>
          <a:solidFill>
            <a:srgbClr val="169BD4"/>
          </a:solidFill>
          <a:ln cap="flat">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
        <p:nvSpPr>
          <p:cNvPr id="14" name="Forme en L 54">
            <a:extLst>
              <a:ext uri="{FF2B5EF4-FFF2-40B4-BE49-F238E27FC236}">
                <a16:creationId xmlns:a16="http://schemas.microsoft.com/office/drawing/2014/main" id="{C41C9D95-C22D-411C-A493-98FBCA5B58FF}"/>
              </a:ext>
            </a:extLst>
          </p:cNvPr>
          <p:cNvSpPr/>
          <p:nvPr/>
        </p:nvSpPr>
        <p:spPr>
          <a:xfrm rot="8487000">
            <a:off x="429594" y="7208206"/>
            <a:ext cx="503999" cy="503999"/>
          </a:xfrm>
          <a:custGeom>
            <a:avLst/>
            <a:gdLst>
              <a:gd name="f0" fmla="val 10800000"/>
              <a:gd name="f1" fmla="val 5400000"/>
              <a:gd name="f2" fmla="val 180"/>
              <a:gd name="f3" fmla="val w"/>
              <a:gd name="f4" fmla="val h"/>
              <a:gd name="f5" fmla="val ss"/>
              <a:gd name="f6" fmla="val 0"/>
              <a:gd name="f7" fmla="val 48933"/>
              <a:gd name="f8" fmla="val 35035"/>
              <a:gd name="f9" fmla="+- 0 0 0"/>
              <a:gd name="f10" fmla="abs f3"/>
              <a:gd name="f11" fmla="abs f4"/>
              <a:gd name="f12" fmla="abs f5"/>
              <a:gd name="f13" fmla="*/ f9 f0 1"/>
              <a:gd name="f14" fmla="?: f10 f3 1"/>
              <a:gd name="f15" fmla="?: f11 f4 1"/>
              <a:gd name="f16" fmla="?: f12 f5 1"/>
              <a:gd name="f17" fmla="*/ f13 1 f2"/>
              <a:gd name="f18" fmla="*/ f14 1 21600"/>
              <a:gd name="f19" fmla="*/ f15 1 21600"/>
              <a:gd name="f20" fmla="*/ 21600 f14 1"/>
              <a:gd name="f21" fmla="*/ 21600 f15 1"/>
              <a:gd name="f22" fmla="+- f17 0 f1"/>
              <a:gd name="f23" fmla="min f19 f18"/>
              <a:gd name="f24" fmla="*/ f20 1 f16"/>
              <a:gd name="f25" fmla="*/ f21 1 f16"/>
              <a:gd name="f26" fmla="val f24"/>
              <a:gd name="f27" fmla="val f25"/>
              <a:gd name="f28" fmla="*/ f6 f23 1"/>
              <a:gd name="f29" fmla="+- f27 0 f6"/>
              <a:gd name="f30" fmla="+- f26 0 f6"/>
              <a:gd name="f31" fmla="*/ f27 f23 1"/>
              <a:gd name="f32" fmla="*/ f26 f23 1"/>
              <a:gd name="f33" fmla="min f30 f29"/>
              <a:gd name="f34" fmla="+- f30 0 f29"/>
              <a:gd name="f35" fmla="*/ f33 f8 1"/>
              <a:gd name="f36" fmla="*/ f33 f7 1"/>
              <a:gd name="f37" fmla="*/ f35 1 100000"/>
              <a:gd name="f38" fmla="*/ f36 1 100000"/>
              <a:gd name="f39" fmla="+- f27 0 f38"/>
              <a:gd name="f40" fmla="*/ f37 1 2"/>
              <a:gd name="f41" fmla="?: f34 f26 f37"/>
              <a:gd name="f42" fmla="*/ f37 f23 1"/>
              <a:gd name="f43" fmla="+- f39 f27 0"/>
              <a:gd name="f44" fmla="?: f34 f39 f6"/>
              <a:gd name="f45" fmla="*/ f41 f23 1"/>
              <a:gd name="f46" fmla="*/ f39 f23 1"/>
              <a:gd name="f47" fmla="*/ f40 f23 1"/>
              <a:gd name="f48" fmla="*/ f43 1 2"/>
              <a:gd name="f49" fmla="*/ f44 f23 1"/>
              <a:gd name="f50" fmla="*/ f48 f23 1"/>
            </a:gdLst>
            <a:ahLst/>
            <a:cxnLst>
              <a:cxn ang="3cd4">
                <a:pos x="hc" y="t"/>
              </a:cxn>
              <a:cxn ang="0">
                <a:pos x="r" y="vc"/>
              </a:cxn>
              <a:cxn ang="cd4">
                <a:pos x="hc" y="b"/>
              </a:cxn>
              <a:cxn ang="cd2">
                <a:pos x="l" y="vc"/>
              </a:cxn>
              <a:cxn ang="f22">
                <a:pos x="f32" y="f50"/>
              </a:cxn>
              <a:cxn ang="f22">
                <a:pos x="f47" y="f28"/>
              </a:cxn>
            </a:cxnLst>
            <a:rect l="f28" t="f49" r="f45" b="f31"/>
            <a:pathLst>
              <a:path>
                <a:moveTo>
                  <a:pt x="f28" y="f28"/>
                </a:moveTo>
                <a:lnTo>
                  <a:pt x="f42" y="f28"/>
                </a:lnTo>
                <a:lnTo>
                  <a:pt x="f42" y="f46"/>
                </a:lnTo>
                <a:lnTo>
                  <a:pt x="f32" y="f46"/>
                </a:lnTo>
                <a:lnTo>
                  <a:pt x="f32" y="f31"/>
                </a:lnTo>
                <a:lnTo>
                  <a:pt x="f28" y="f31"/>
                </a:lnTo>
                <a:close/>
              </a:path>
            </a:pathLst>
          </a:custGeom>
          <a:solidFill>
            <a:srgbClr val="169BD4"/>
          </a:solidFill>
          <a:ln cap="flat">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
        <p:nvSpPr>
          <p:cNvPr id="15" name="Forme en L 55">
            <a:extLst>
              <a:ext uri="{FF2B5EF4-FFF2-40B4-BE49-F238E27FC236}">
                <a16:creationId xmlns:a16="http://schemas.microsoft.com/office/drawing/2014/main" id="{021D4298-9A2C-4720-B278-6070AECED0E8}"/>
              </a:ext>
            </a:extLst>
          </p:cNvPr>
          <p:cNvSpPr/>
          <p:nvPr/>
        </p:nvSpPr>
        <p:spPr>
          <a:xfrm rot="8487000">
            <a:off x="429594" y="8296126"/>
            <a:ext cx="503999" cy="503999"/>
          </a:xfrm>
          <a:custGeom>
            <a:avLst/>
            <a:gdLst>
              <a:gd name="f0" fmla="val 10800000"/>
              <a:gd name="f1" fmla="val 5400000"/>
              <a:gd name="f2" fmla="val 180"/>
              <a:gd name="f3" fmla="val w"/>
              <a:gd name="f4" fmla="val h"/>
              <a:gd name="f5" fmla="val ss"/>
              <a:gd name="f6" fmla="val 0"/>
              <a:gd name="f7" fmla="val 48933"/>
              <a:gd name="f8" fmla="val 35035"/>
              <a:gd name="f9" fmla="+- 0 0 0"/>
              <a:gd name="f10" fmla="abs f3"/>
              <a:gd name="f11" fmla="abs f4"/>
              <a:gd name="f12" fmla="abs f5"/>
              <a:gd name="f13" fmla="*/ f9 f0 1"/>
              <a:gd name="f14" fmla="?: f10 f3 1"/>
              <a:gd name="f15" fmla="?: f11 f4 1"/>
              <a:gd name="f16" fmla="?: f12 f5 1"/>
              <a:gd name="f17" fmla="*/ f13 1 f2"/>
              <a:gd name="f18" fmla="*/ f14 1 21600"/>
              <a:gd name="f19" fmla="*/ f15 1 21600"/>
              <a:gd name="f20" fmla="*/ 21600 f14 1"/>
              <a:gd name="f21" fmla="*/ 21600 f15 1"/>
              <a:gd name="f22" fmla="+- f17 0 f1"/>
              <a:gd name="f23" fmla="min f19 f18"/>
              <a:gd name="f24" fmla="*/ f20 1 f16"/>
              <a:gd name="f25" fmla="*/ f21 1 f16"/>
              <a:gd name="f26" fmla="val f24"/>
              <a:gd name="f27" fmla="val f25"/>
              <a:gd name="f28" fmla="*/ f6 f23 1"/>
              <a:gd name="f29" fmla="+- f27 0 f6"/>
              <a:gd name="f30" fmla="+- f26 0 f6"/>
              <a:gd name="f31" fmla="*/ f27 f23 1"/>
              <a:gd name="f32" fmla="*/ f26 f23 1"/>
              <a:gd name="f33" fmla="min f30 f29"/>
              <a:gd name="f34" fmla="+- f30 0 f29"/>
              <a:gd name="f35" fmla="*/ f33 f8 1"/>
              <a:gd name="f36" fmla="*/ f33 f7 1"/>
              <a:gd name="f37" fmla="*/ f35 1 100000"/>
              <a:gd name="f38" fmla="*/ f36 1 100000"/>
              <a:gd name="f39" fmla="+- f27 0 f38"/>
              <a:gd name="f40" fmla="*/ f37 1 2"/>
              <a:gd name="f41" fmla="?: f34 f26 f37"/>
              <a:gd name="f42" fmla="*/ f37 f23 1"/>
              <a:gd name="f43" fmla="+- f39 f27 0"/>
              <a:gd name="f44" fmla="?: f34 f39 f6"/>
              <a:gd name="f45" fmla="*/ f41 f23 1"/>
              <a:gd name="f46" fmla="*/ f39 f23 1"/>
              <a:gd name="f47" fmla="*/ f40 f23 1"/>
              <a:gd name="f48" fmla="*/ f43 1 2"/>
              <a:gd name="f49" fmla="*/ f44 f23 1"/>
              <a:gd name="f50" fmla="*/ f48 f23 1"/>
            </a:gdLst>
            <a:ahLst/>
            <a:cxnLst>
              <a:cxn ang="3cd4">
                <a:pos x="hc" y="t"/>
              </a:cxn>
              <a:cxn ang="0">
                <a:pos x="r" y="vc"/>
              </a:cxn>
              <a:cxn ang="cd4">
                <a:pos x="hc" y="b"/>
              </a:cxn>
              <a:cxn ang="cd2">
                <a:pos x="l" y="vc"/>
              </a:cxn>
              <a:cxn ang="f22">
                <a:pos x="f32" y="f50"/>
              </a:cxn>
              <a:cxn ang="f22">
                <a:pos x="f47" y="f28"/>
              </a:cxn>
            </a:cxnLst>
            <a:rect l="f28" t="f49" r="f45" b="f31"/>
            <a:pathLst>
              <a:path>
                <a:moveTo>
                  <a:pt x="f28" y="f28"/>
                </a:moveTo>
                <a:lnTo>
                  <a:pt x="f42" y="f28"/>
                </a:lnTo>
                <a:lnTo>
                  <a:pt x="f42" y="f46"/>
                </a:lnTo>
                <a:lnTo>
                  <a:pt x="f32" y="f46"/>
                </a:lnTo>
                <a:lnTo>
                  <a:pt x="f32" y="f31"/>
                </a:lnTo>
                <a:lnTo>
                  <a:pt x="f28" y="f31"/>
                </a:lnTo>
                <a:close/>
              </a:path>
            </a:pathLst>
          </a:custGeom>
          <a:solidFill>
            <a:srgbClr val="169BD4"/>
          </a:solidFill>
          <a:ln cap="flat">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pic>
        <p:nvPicPr>
          <p:cNvPr id="17" name="Image 16">
            <a:extLst>
              <a:ext uri="{FF2B5EF4-FFF2-40B4-BE49-F238E27FC236}">
                <a16:creationId xmlns:a16="http://schemas.microsoft.com/office/drawing/2014/main" id="{5C687BFE-5E88-449C-B78A-D3258BCB6338}"/>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27600" y="356938"/>
            <a:ext cx="1124284" cy="104806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90">
    <p:spTree>
      <p:nvGrpSpPr>
        <p:cNvPr id="1" name=""/>
        <p:cNvGrpSpPr/>
        <p:nvPr/>
      </p:nvGrpSpPr>
      <p:grpSpPr>
        <a:xfrm>
          <a:off x="0" y="0"/>
          <a:ext cx="0" cy="0"/>
          <a:chOff x="0" y="0"/>
          <a:chExt cx="0" cy="0"/>
        </a:xfrm>
      </p:grpSpPr>
      <p:sp>
        <p:nvSpPr>
          <p:cNvPr id="2" name="Espace réservé du numéro de diapositive 1">
            <a:extLst>
              <a:ext uri="{FF2B5EF4-FFF2-40B4-BE49-F238E27FC236}">
                <a16:creationId xmlns:a16="http://schemas.microsoft.com/office/drawing/2014/main" id="{F3E6D8EF-F6FD-4670-B9C2-E620B490F9F0}"/>
              </a:ext>
            </a:extLst>
          </p:cNvPr>
          <p:cNvSpPr txBox="1"/>
          <p:nvPr/>
        </p:nvSpPr>
        <p:spPr>
          <a:xfrm>
            <a:off x="6153480" y="9293400"/>
            <a:ext cx="296640" cy="121320"/>
          </a:xfrm>
          <a:prstGeom prst="rect">
            <a:avLst/>
          </a:prstGeom>
          <a:noFill/>
          <a:ln cap="flat">
            <a:noFill/>
          </a:ln>
        </p:spPr>
        <p:txBody>
          <a:bodyPr vert="horz" wrap="square" lIns="0" tIns="0" rIns="0" bIns="0" anchor="ctr" anchorCtr="0" compatLnSpc="0">
            <a:spAutoFit/>
          </a:bodyPr>
          <a:lstStyle/>
          <a:p>
            <a:pPr marL="0" marR="0" lvl="0" indent="0" algn="r" rtl="0" hangingPunct="1">
              <a:lnSpc>
                <a:spcPct val="100000"/>
              </a:lnSpc>
              <a:spcBef>
                <a:spcPts val="0"/>
              </a:spcBef>
              <a:spcAft>
                <a:spcPts val="0"/>
              </a:spcAft>
              <a:buNone/>
              <a:tabLst/>
            </a:pPr>
            <a:fld id="{423F2646-0FF5-4D44-AB83-64D584C602FF}" type="slidenum">
              <a:t>3</a:t>
            </a:fld>
            <a:endParaRPr lang="fr-FR" sz="790" b="0" i="0" u="none" strike="noStrike" kern="1200" cap="none" spc="0" baseline="0">
              <a:ln>
                <a:noFill/>
              </a:ln>
              <a:solidFill>
                <a:srgbClr val="B4BAAF"/>
              </a:solidFill>
              <a:highlight>
                <a:scrgbClr r="0" g="0" b="0">
                  <a:alpha val="0"/>
                </a:scrgbClr>
              </a:highlight>
              <a:latin typeface="Calibri" pitchFamily="18"/>
              <a:ea typeface="Microsoft YaHei" pitchFamily="2"/>
              <a:cs typeface="Lucida Sans" pitchFamily="2"/>
            </a:endParaRPr>
          </a:p>
        </p:txBody>
      </p:sp>
      <p:sp>
        <p:nvSpPr>
          <p:cNvPr id="3" name="Titre 2">
            <a:extLst>
              <a:ext uri="{FF2B5EF4-FFF2-40B4-BE49-F238E27FC236}">
                <a16:creationId xmlns:a16="http://schemas.microsoft.com/office/drawing/2014/main" id="{55438A70-3077-4A8D-B877-707C1765923E}"/>
              </a:ext>
            </a:extLst>
          </p:cNvPr>
          <p:cNvSpPr txBox="1"/>
          <p:nvPr/>
        </p:nvSpPr>
        <p:spPr>
          <a:xfrm>
            <a:off x="438119" y="1644840"/>
            <a:ext cx="5764320" cy="296640"/>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90000"/>
              </a:lnSpc>
              <a:spcBef>
                <a:spcPts val="0"/>
              </a:spcBef>
              <a:spcAft>
                <a:spcPts val="0"/>
              </a:spcAft>
              <a:buNone/>
              <a:tabLst/>
            </a:pPr>
            <a:r>
              <a:rPr lang="fr-FR" sz="2400" b="1"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JE PRÉPARE MON DOSSIER</a:t>
            </a:r>
          </a:p>
          <a:p>
            <a:pPr marL="0" marR="0" lvl="0" indent="0" algn="just" rtl="0" hangingPunct="1">
              <a:lnSpc>
                <a:spcPct val="90000"/>
              </a:lnSpc>
              <a:spcBef>
                <a:spcPts val="0"/>
              </a:spcBef>
              <a:spcAft>
                <a:spcPts val="0"/>
              </a:spcAft>
              <a:buNone/>
              <a:tabLst/>
            </a:pPr>
            <a:endParaRPr lang="fr-FR" sz="240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endParaRPr>
          </a:p>
        </p:txBody>
      </p:sp>
      <p:cxnSp>
        <p:nvCxnSpPr>
          <p:cNvPr id="5" name="Connecteur droit 8">
            <a:extLst>
              <a:ext uri="{FF2B5EF4-FFF2-40B4-BE49-F238E27FC236}">
                <a16:creationId xmlns:a16="http://schemas.microsoft.com/office/drawing/2014/main" id="{D7DEB549-ABC3-4927-81D9-B1838346F605}"/>
              </a:ext>
            </a:extLst>
          </p:cNvPr>
          <p:cNvCxnSpPr/>
          <p:nvPr/>
        </p:nvCxnSpPr>
        <p:spPr>
          <a:xfrm>
            <a:off x="322920" y="5071680"/>
            <a:ext cx="3532679" cy="0"/>
          </a:xfrm>
          <a:prstGeom prst="straightConnector1">
            <a:avLst/>
          </a:prstGeom>
          <a:noFill/>
          <a:ln w="76320" cap="flat">
            <a:solidFill>
              <a:srgbClr val="27348B"/>
            </a:solidFill>
            <a:prstDash val="solid"/>
            <a:miter/>
          </a:ln>
        </p:spPr>
      </p:cxnSp>
      <p:sp>
        <p:nvSpPr>
          <p:cNvPr id="6" name="Titre 2">
            <a:extLst>
              <a:ext uri="{FF2B5EF4-FFF2-40B4-BE49-F238E27FC236}">
                <a16:creationId xmlns:a16="http://schemas.microsoft.com/office/drawing/2014/main" id="{5C167F4C-6BE5-448A-8B1A-1E1A4B0B5820}"/>
              </a:ext>
            </a:extLst>
          </p:cNvPr>
          <p:cNvSpPr txBox="1"/>
          <p:nvPr/>
        </p:nvSpPr>
        <p:spPr>
          <a:xfrm>
            <a:off x="438119" y="5513400"/>
            <a:ext cx="5764320" cy="296640"/>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90000"/>
              </a:lnSpc>
              <a:spcBef>
                <a:spcPts val="0"/>
              </a:spcBef>
              <a:spcAft>
                <a:spcPts val="0"/>
              </a:spcAft>
              <a:buNone/>
              <a:tabLst/>
            </a:pPr>
            <a:r>
              <a:rPr lang="fr-FR" sz="2400" b="1"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JE LE DÉPOSE EN LIGNE</a:t>
            </a:r>
          </a:p>
          <a:p>
            <a:pPr marL="0" marR="0" lvl="0" indent="0" algn="just" rtl="0" hangingPunct="1">
              <a:lnSpc>
                <a:spcPct val="90000"/>
              </a:lnSpc>
              <a:spcBef>
                <a:spcPts val="0"/>
              </a:spcBef>
              <a:spcAft>
                <a:spcPts val="0"/>
              </a:spcAft>
              <a:buNone/>
              <a:tabLst/>
            </a:pPr>
            <a:endParaRPr lang="fr-FR" sz="240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endParaRPr>
          </a:p>
        </p:txBody>
      </p:sp>
      <p:sp>
        <p:nvSpPr>
          <p:cNvPr id="7" name="Titre 2">
            <a:extLst>
              <a:ext uri="{FF2B5EF4-FFF2-40B4-BE49-F238E27FC236}">
                <a16:creationId xmlns:a16="http://schemas.microsoft.com/office/drawing/2014/main" id="{BA9C52C3-ED94-4BE8-8B75-FD7221AF9BD8}"/>
              </a:ext>
            </a:extLst>
          </p:cNvPr>
          <p:cNvSpPr txBox="1"/>
          <p:nvPr/>
        </p:nvSpPr>
        <p:spPr>
          <a:xfrm>
            <a:off x="438119" y="2132640"/>
            <a:ext cx="5764320" cy="807840"/>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90000"/>
              </a:lnSpc>
              <a:spcBef>
                <a:spcPts val="0"/>
              </a:spcBef>
              <a:spcAft>
                <a:spcPts val="0"/>
              </a:spcAft>
              <a:buNone/>
              <a:tabLst/>
            </a:pPr>
            <a:r>
              <a:rPr lang="fr-FR" sz="140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Pour garantir la qualité et la recevabilité de votre dossier, préparez votre demande en vous rapprochant de nos services, qui seront à même de vous guider à chaque étape, notamment pour :</a:t>
            </a:r>
          </a:p>
          <a:p>
            <a:pPr marL="0" marR="0" lvl="0" indent="0" algn="just" rtl="0" hangingPunct="1">
              <a:lnSpc>
                <a:spcPct val="90000"/>
              </a:lnSpc>
              <a:spcBef>
                <a:spcPts val="0"/>
              </a:spcBef>
              <a:spcAft>
                <a:spcPts val="0"/>
              </a:spcAft>
              <a:buNone/>
              <a:tabLst/>
            </a:pPr>
            <a:endParaRPr lang="fr-FR" sz="140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endParaRPr>
          </a:p>
        </p:txBody>
      </p:sp>
      <p:sp>
        <p:nvSpPr>
          <p:cNvPr id="8" name="Titre 2">
            <a:extLst>
              <a:ext uri="{FF2B5EF4-FFF2-40B4-BE49-F238E27FC236}">
                <a16:creationId xmlns:a16="http://schemas.microsoft.com/office/drawing/2014/main" id="{D2B228DD-09DE-4BCE-A1D3-BC8826E86793}"/>
              </a:ext>
            </a:extLst>
          </p:cNvPr>
          <p:cNvSpPr txBox="1"/>
          <p:nvPr/>
        </p:nvSpPr>
        <p:spPr>
          <a:xfrm>
            <a:off x="438119" y="3848400"/>
            <a:ext cx="1851839" cy="807840"/>
          </a:xfrm>
          <a:prstGeom prst="rect">
            <a:avLst/>
          </a:prstGeom>
          <a:noFill/>
          <a:ln cap="flat">
            <a:noFill/>
          </a:ln>
        </p:spPr>
        <p:txBody>
          <a:bodyPr vert="horz" wrap="square" lIns="90000" tIns="0" rIns="91440" bIns="0" anchor="t" anchorCtr="1" compatLnSpc="0">
            <a:noAutofit/>
          </a:bodyPr>
          <a:lstStyle/>
          <a:p>
            <a:pPr marL="0" marR="0" lvl="0" indent="0" algn="ctr" rtl="0" hangingPunct="1">
              <a:lnSpc>
                <a:spcPct val="90000"/>
              </a:lnSpc>
              <a:spcBef>
                <a:spcPts val="0"/>
              </a:spcBef>
              <a:spcAft>
                <a:spcPts val="0"/>
              </a:spcAft>
              <a:buNone/>
              <a:tabLst/>
            </a:pPr>
            <a:r>
              <a:rPr lang="fr-FR" sz="140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Choisir le formulaire CERFA adapté à vos travaux</a:t>
            </a:r>
          </a:p>
          <a:p>
            <a:pPr marL="0" marR="0" lvl="0" indent="0" algn="ctr" rtl="0" hangingPunct="1">
              <a:lnSpc>
                <a:spcPct val="90000"/>
              </a:lnSpc>
              <a:spcBef>
                <a:spcPts val="0"/>
              </a:spcBef>
              <a:spcAft>
                <a:spcPts val="0"/>
              </a:spcAft>
              <a:buNone/>
              <a:tabLst/>
            </a:pPr>
            <a:endParaRPr lang="fr-FR" sz="140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endParaRPr>
          </a:p>
        </p:txBody>
      </p:sp>
      <p:sp>
        <p:nvSpPr>
          <p:cNvPr id="9" name="Titre 2">
            <a:extLst>
              <a:ext uri="{FF2B5EF4-FFF2-40B4-BE49-F238E27FC236}">
                <a16:creationId xmlns:a16="http://schemas.microsoft.com/office/drawing/2014/main" id="{1DDF0CD2-E41D-40F7-B2DC-75D1971FEFF5}"/>
              </a:ext>
            </a:extLst>
          </p:cNvPr>
          <p:cNvSpPr txBox="1"/>
          <p:nvPr/>
        </p:nvSpPr>
        <p:spPr>
          <a:xfrm>
            <a:off x="2394360" y="3848400"/>
            <a:ext cx="1851839" cy="807840"/>
          </a:xfrm>
          <a:prstGeom prst="rect">
            <a:avLst/>
          </a:prstGeom>
          <a:noFill/>
          <a:ln cap="flat">
            <a:noFill/>
          </a:ln>
        </p:spPr>
        <p:txBody>
          <a:bodyPr vert="horz" wrap="square" lIns="90000" tIns="0" rIns="91440" bIns="0" anchor="t" anchorCtr="1" compatLnSpc="0">
            <a:noAutofit/>
          </a:bodyPr>
          <a:lstStyle/>
          <a:p>
            <a:pPr marL="0" marR="0" lvl="0" indent="0" algn="ctr" rtl="0" hangingPunct="1">
              <a:lnSpc>
                <a:spcPct val="90000"/>
              </a:lnSpc>
              <a:spcBef>
                <a:spcPts val="0"/>
              </a:spcBef>
              <a:spcAft>
                <a:spcPts val="0"/>
              </a:spcAft>
              <a:buNone/>
              <a:tabLst/>
            </a:pPr>
            <a:r>
              <a:rPr lang="fr-FR" sz="1400" b="0" i="0" u="none" strike="noStrike" kern="1200" cap="none" spc="0" baseline="0">
                <a:ln>
                  <a:noFill/>
                </a:ln>
                <a:solidFill>
                  <a:srgbClr val="27348B"/>
                </a:solidFill>
                <a:highlight>
                  <a:scrgbClr r="0" g="0" b="0">
                    <a:alpha val="0"/>
                  </a:scrgbClr>
                </a:highlight>
                <a:latin typeface="Calibri" pitchFamily="34"/>
                <a:ea typeface="Calibri" pitchFamily="34"/>
                <a:cs typeface="Calibri" pitchFamily="34"/>
              </a:rPr>
              <a:t>É</a:t>
            </a:r>
            <a:r>
              <a:rPr lang="fr-FR" sz="140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diter l’ensemble des pièces nécessaires à son instruction</a:t>
            </a:r>
          </a:p>
          <a:p>
            <a:pPr marL="0" marR="0" lvl="0" indent="0" algn="ctr" rtl="0" hangingPunct="1">
              <a:lnSpc>
                <a:spcPct val="90000"/>
              </a:lnSpc>
              <a:spcBef>
                <a:spcPts val="0"/>
              </a:spcBef>
              <a:spcAft>
                <a:spcPts val="0"/>
              </a:spcAft>
              <a:buNone/>
              <a:tabLst/>
            </a:pPr>
            <a:endParaRPr lang="fr-FR" sz="140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endParaRPr>
          </a:p>
        </p:txBody>
      </p:sp>
      <p:sp>
        <p:nvSpPr>
          <p:cNvPr id="10" name="Titre 2">
            <a:extLst>
              <a:ext uri="{FF2B5EF4-FFF2-40B4-BE49-F238E27FC236}">
                <a16:creationId xmlns:a16="http://schemas.microsoft.com/office/drawing/2014/main" id="{DCAD3134-F5C0-40AE-80AB-999BD9F736C6}"/>
              </a:ext>
            </a:extLst>
          </p:cNvPr>
          <p:cNvSpPr txBox="1"/>
          <p:nvPr/>
        </p:nvSpPr>
        <p:spPr>
          <a:xfrm>
            <a:off x="4350600" y="3848400"/>
            <a:ext cx="1851839" cy="807840"/>
          </a:xfrm>
          <a:prstGeom prst="rect">
            <a:avLst/>
          </a:prstGeom>
          <a:noFill/>
          <a:ln cap="flat">
            <a:noFill/>
          </a:ln>
        </p:spPr>
        <p:txBody>
          <a:bodyPr vert="horz" wrap="square" lIns="90000" tIns="0" rIns="91440" bIns="0" anchor="t" anchorCtr="1" compatLnSpc="0">
            <a:noAutofit/>
          </a:bodyPr>
          <a:lstStyle/>
          <a:p>
            <a:pPr marL="0" marR="0" lvl="0" indent="0" algn="ctr" rtl="0" hangingPunct="1">
              <a:lnSpc>
                <a:spcPct val="90000"/>
              </a:lnSpc>
              <a:spcBef>
                <a:spcPts val="0"/>
              </a:spcBef>
              <a:spcAft>
                <a:spcPts val="0"/>
              </a:spcAft>
              <a:buNone/>
              <a:tabLst/>
            </a:pPr>
            <a:r>
              <a:rPr lang="fr-FR" sz="1400" b="0"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Anticiper votre calendrier de réalisation</a:t>
            </a:r>
          </a:p>
        </p:txBody>
      </p:sp>
      <p:sp>
        <p:nvSpPr>
          <p:cNvPr id="12" name="Titre 2">
            <a:extLst>
              <a:ext uri="{FF2B5EF4-FFF2-40B4-BE49-F238E27FC236}">
                <a16:creationId xmlns:a16="http://schemas.microsoft.com/office/drawing/2014/main" id="{CE94D687-94EE-4173-94AA-8D7219430E9E}"/>
              </a:ext>
            </a:extLst>
          </p:cNvPr>
          <p:cNvSpPr txBox="1"/>
          <p:nvPr/>
        </p:nvSpPr>
        <p:spPr>
          <a:xfrm>
            <a:off x="763200" y="7026479"/>
            <a:ext cx="5439240" cy="1175401"/>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90000"/>
              </a:lnSpc>
              <a:spcBef>
                <a:spcPts val="0"/>
              </a:spcBef>
              <a:spcAft>
                <a:spcPts val="0"/>
              </a:spcAft>
              <a:buNone/>
              <a:tabLst/>
            </a:pPr>
            <a:r>
              <a:rPr lang="fr-FR" sz="1600" dirty="0">
                <a:solidFill>
                  <a:srgbClr val="27348B"/>
                </a:solidFill>
                <a:highlight>
                  <a:scrgbClr r="0" g="0" b="0">
                    <a:alpha val="0"/>
                  </a:scrgbClr>
                </a:highlight>
                <a:latin typeface="Calibri" pitchFamily="18"/>
                <a:ea typeface="Microsoft YaHei" pitchFamily="2"/>
              </a:rPr>
              <a:t>Remplissez en ligne le formulaire et validez celui-ci en y joignant éventuellement les pièces nécessaires au traitement de votre demande. Les formats acceptés sont </a:t>
            </a:r>
            <a:r>
              <a:rPr lang="fr-FR" sz="1600" dirty="0" err="1">
                <a:solidFill>
                  <a:srgbClr val="27348B"/>
                </a:solidFill>
                <a:highlight>
                  <a:scrgbClr r="0" g="0" b="0">
                    <a:alpha val="0"/>
                  </a:scrgbClr>
                </a:highlight>
                <a:latin typeface="Calibri" pitchFamily="18"/>
                <a:ea typeface="Microsoft YaHei" pitchFamily="2"/>
              </a:rPr>
              <a:t>pdf</a:t>
            </a:r>
            <a:r>
              <a:rPr lang="fr-FR" sz="1600" dirty="0">
                <a:solidFill>
                  <a:srgbClr val="27348B"/>
                </a:solidFill>
                <a:highlight>
                  <a:scrgbClr r="0" g="0" b="0">
                    <a:alpha val="0"/>
                  </a:scrgbClr>
                </a:highlight>
                <a:latin typeface="Calibri" pitchFamily="18"/>
                <a:ea typeface="Microsoft YaHei" pitchFamily="2"/>
              </a:rPr>
              <a:t>, jpg ou jpeg éventuellement compressés en format zip ou </a:t>
            </a:r>
            <a:r>
              <a:rPr lang="fr-FR" sz="1600" dirty="0" err="1">
                <a:solidFill>
                  <a:srgbClr val="27348B"/>
                </a:solidFill>
                <a:highlight>
                  <a:scrgbClr r="0" g="0" b="0">
                    <a:alpha val="0"/>
                  </a:scrgbClr>
                </a:highlight>
                <a:latin typeface="Calibri" pitchFamily="18"/>
                <a:ea typeface="Microsoft YaHei" pitchFamily="2"/>
              </a:rPr>
              <a:t>tgz</a:t>
            </a:r>
            <a:r>
              <a:rPr lang="fr-FR" sz="1600" dirty="0">
                <a:solidFill>
                  <a:srgbClr val="27348B"/>
                </a:solidFill>
                <a:highlight>
                  <a:scrgbClr r="0" g="0" b="0">
                    <a:alpha val="0"/>
                  </a:scrgbClr>
                </a:highlight>
                <a:latin typeface="Calibri" pitchFamily="18"/>
                <a:ea typeface="Microsoft YaHei" pitchFamily="2"/>
              </a:rPr>
              <a:t> sans mot de passe. </a:t>
            </a:r>
          </a:p>
        </p:txBody>
      </p:sp>
      <p:sp>
        <p:nvSpPr>
          <p:cNvPr id="14" name="Ellipse 17">
            <a:extLst>
              <a:ext uri="{FF2B5EF4-FFF2-40B4-BE49-F238E27FC236}">
                <a16:creationId xmlns:a16="http://schemas.microsoft.com/office/drawing/2014/main" id="{3678FA69-BDDC-4AB6-8C92-AEEDA1345AEC}"/>
              </a:ext>
            </a:extLst>
          </p:cNvPr>
          <p:cNvSpPr/>
          <p:nvPr/>
        </p:nvSpPr>
        <p:spPr>
          <a:xfrm>
            <a:off x="438119" y="6190200"/>
            <a:ext cx="259920" cy="243000"/>
          </a:xfrm>
          <a:custGeom>
            <a:avLst/>
            <a:gdLst>
              <a:gd name="f0" fmla="val 21600000"/>
              <a:gd name="f1" fmla="val 10800000"/>
              <a:gd name="f2" fmla="val 5400000"/>
              <a:gd name="f3" fmla="val 180"/>
              <a:gd name="f4" fmla="val w"/>
              <a:gd name="f5" fmla="val h"/>
              <a:gd name="f6" fmla="val ss"/>
              <a:gd name="f7" fmla="val 0"/>
              <a:gd name="f8" fmla="*/ 5419351 1 1725033"/>
              <a:gd name="f9" fmla="+- 0 0 0"/>
              <a:gd name="f10" fmla="abs f4"/>
              <a:gd name="f11" fmla="abs f5"/>
              <a:gd name="f12" fmla="abs f6"/>
              <a:gd name="f13" fmla="+- 2700000 f2 0"/>
              <a:gd name="f14" fmla="*/ f9 f1 1"/>
              <a:gd name="f15" fmla="?: f10 f4 1"/>
              <a:gd name="f16" fmla="?: f11 f5 1"/>
              <a:gd name="f17" fmla="?: f12 f6 1"/>
              <a:gd name="f18" fmla="+- f13 0 f2"/>
              <a:gd name="f19" fmla="*/ f14 1 f3"/>
              <a:gd name="f20" fmla="*/ f15 1 21600"/>
              <a:gd name="f21" fmla="*/ f16 1 21600"/>
              <a:gd name="f22" fmla="*/ 21600 f15 1"/>
              <a:gd name="f23" fmla="*/ 21600 f16 1"/>
              <a:gd name="f24" fmla="+- f18 f2 0"/>
              <a:gd name="f25" fmla="+- f19 0 f2"/>
              <a:gd name="f26" fmla="min f21 f20"/>
              <a:gd name="f27" fmla="*/ f22 1 f17"/>
              <a:gd name="f28" fmla="*/ f23 1 f17"/>
              <a:gd name="f29" fmla="*/ f24 f8 1"/>
              <a:gd name="f30" fmla="val f27"/>
              <a:gd name="f31" fmla="val f28"/>
              <a:gd name="f32" fmla="*/ f29 1 f1"/>
              <a:gd name="f33" fmla="*/ f7 f26 1"/>
              <a:gd name="f34" fmla="+- f31 0 f7"/>
              <a:gd name="f35" fmla="+- f30 0 f7"/>
              <a:gd name="f36" fmla="+- 0 0 f32"/>
              <a:gd name="f37" fmla="*/ f34 1 2"/>
              <a:gd name="f38" fmla="*/ f35 1 2"/>
              <a:gd name="f39" fmla="+- 0 0 f36"/>
              <a:gd name="f40" fmla="+- f7 f37 0"/>
              <a:gd name="f41" fmla="+- f7 f38 0"/>
              <a:gd name="f42" fmla="*/ f39 f1 1"/>
              <a:gd name="f43" fmla="*/ f38 f26 1"/>
              <a:gd name="f44" fmla="*/ f37 f26 1"/>
              <a:gd name="f45" fmla="*/ f42 1 f8"/>
              <a:gd name="f46" fmla="*/ f40 f26 1"/>
              <a:gd name="f47" fmla="+- f45 0 f2"/>
              <a:gd name="f48" fmla="cos 1 f47"/>
              <a:gd name="f49" fmla="sin 1 f47"/>
              <a:gd name="f50" fmla="+- 0 0 f48"/>
              <a:gd name="f51" fmla="+- 0 0 f49"/>
              <a:gd name="f52" fmla="+- 0 0 f50"/>
              <a:gd name="f53" fmla="+- 0 0 f51"/>
              <a:gd name="f54" fmla="val f52"/>
              <a:gd name="f55" fmla="val f53"/>
              <a:gd name="f56" fmla="*/ f54 f38 1"/>
              <a:gd name="f57" fmla="*/ f55 f37 1"/>
              <a:gd name="f58" fmla="+- f41 0 f56"/>
              <a:gd name="f59" fmla="+- f41 f56 0"/>
              <a:gd name="f60" fmla="+- f40 0 f57"/>
              <a:gd name="f61" fmla="+- f40 f57 0"/>
              <a:gd name="f62" fmla="*/ f58 f26 1"/>
              <a:gd name="f63" fmla="*/ f60 f26 1"/>
              <a:gd name="f64" fmla="*/ f59 f26 1"/>
              <a:gd name="f65" fmla="*/ f61 f26 1"/>
            </a:gdLst>
            <a:ahLst/>
            <a:cxnLst>
              <a:cxn ang="3cd4">
                <a:pos x="hc" y="t"/>
              </a:cxn>
              <a:cxn ang="0">
                <a:pos x="r" y="vc"/>
              </a:cxn>
              <a:cxn ang="cd4">
                <a:pos x="hc" y="b"/>
              </a:cxn>
              <a:cxn ang="cd2">
                <a:pos x="l" y="vc"/>
              </a:cxn>
              <a:cxn ang="f25">
                <a:pos x="f62" y="f63"/>
              </a:cxn>
              <a:cxn ang="f25">
                <a:pos x="f62" y="f65"/>
              </a:cxn>
              <a:cxn ang="f25">
                <a:pos x="f64" y="f65"/>
              </a:cxn>
              <a:cxn ang="f25">
                <a:pos x="f64" y="f63"/>
              </a:cxn>
            </a:cxnLst>
            <a:rect l="f62" t="f63" r="f64" b="f65"/>
            <a:pathLst>
              <a:path>
                <a:moveTo>
                  <a:pt x="f33" y="f46"/>
                </a:moveTo>
                <a:arcTo wR="f43" hR="f44" stAng="f1" swAng="f0"/>
                <a:close/>
              </a:path>
            </a:pathLst>
          </a:custGeom>
          <a:solidFill>
            <a:srgbClr val="27348B"/>
          </a:solidFill>
          <a:ln cap="flat">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
        <p:nvSpPr>
          <p:cNvPr id="15" name="Ellipse 18">
            <a:extLst>
              <a:ext uri="{FF2B5EF4-FFF2-40B4-BE49-F238E27FC236}">
                <a16:creationId xmlns:a16="http://schemas.microsoft.com/office/drawing/2014/main" id="{85B4D9BB-78D3-4F88-97EB-A4EC7466C860}"/>
              </a:ext>
            </a:extLst>
          </p:cNvPr>
          <p:cNvSpPr/>
          <p:nvPr/>
        </p:nvSpPr>
        <p:spPr>
          <a:xfrm>
            <a:off x="438119" y="7111800"/>
            <a:ext cx="259920" cy="243000"/>
          </a:xfrm>
          <a:custGeom>
            <a:avLst/>
            <a:gdLst>
              <a:gd name="f0" fmla="val 21600000"/>
              <a:gd name="f1" fmla="val 10800000"/>
              <a:gd name="f2" fmla="val 5400000"/>
              <a:gd name="f3" fmla="val 180"/>
              <a:gd name="f4" fmla="val w"/>
              <a:gd name="f5" fmla="val h"/>
              <a:gd name="f6" fmla="val ss"/>
              <a:gd name="f7" fmla="val 0"/>
              <a:gd name="f8" fmla="*/ 5419351 1 1725033"/>
              <a:gd name="f9" fmla="+- 0 0 0"/>
              <a:gd name="f10" fmla="abs f4"/>
              <a:gd name="f11" fmla="abs f5"/>
              <a:gd name="f12" fmla="abs f6"/>
              <a:gd name="f13" fmla="+- 2700000 f2 0"/>
              <a:gd name="f14" fmla="*/ f9 f1 1"/>
              <a:gd name="f15" fmla="?: f10 f4 1"/>
              <a:gd name="f16" fmla="?: f11 f5 1"/>
              <a:gd name="f17" fmla="?: f12 f6 1"/>
              <a:gd name="f18" fmla="+- f13 0 f2"/>
              <a:gd name="f19" fmla="*/ f14 1 f3"/>
              <a:gd name="f20" fmla="*/ f15 1 21600"/>
              <a:gd name="f21" fmla="*/ f16 1 21600"/>
              <a:gd name="f22" fmla="*/ 21600 f15 1"/>
              <a:gd name="f23" fmla="*/ 21600 f16 1"/>
              <a:gd name="f24" fmla="+- f18 f2 0"/>
              <a:gd name="f25" fmla="+- f19 0 f2"/>
              <a:gd name="f26" fmla="min f21 f20"/>
              <a:gd name="f27" fmla="*/ f22 1 f17"/>
              <a:gd name="f28" fmla="*/ f23 1 f17"/>
              <a:gd name="f29" fmla="*/ f24 f8 1"/>
              <a:gd name="f30" fmla="val f27"/>
              <a:gd name="f31" fmla="val f28"/>
              <a:gd name="f32" fmla="*/ f29 1 f1"/>
              <a:gd name="f33" fmla="*/ f7 f26 1"/>
              <a:gd name="f34" fmla="+- f31 0 f7"/>
              <a:gd name="f35" fmla="+- f30 0 f7"/>
              <a:gd name="f36" fmla="+- 0 0 f32"/>
              <a:gd name="f37" fmla="*/ f34 1 2"/>
              <a:gd name="f38" fmla="*/ f35 1 2"/>
              <a:gd name="f39" fmla="+- 0 0 f36"/>
              <a:gd name="f40" fmla="+- f7 f37 0"/>
              <a:gd name="f41" fmla="+- f7 f38 0"/>
              <a:gd name="f42" fmla="*/ f39 f1 1"/>
              <a:gd name="f43" fmla="*/ f38 f26 1"/>
              <a:gd name="f44" fmla="*/ f37 f26 1"/>
              <a:gd name="f45" fmla="*/ f42 1 f8"/>
              <a:gd name="f46" fmla="*/ f40 f26 1"/>
              <a:gd name="f47" fmla="+- f45 0 f2"/>
              <a:gd name="f48" fmla="cos 1 f47"/>
              <a:gd name="f49" fmla="sin 1 f47"/>
              <a:gd name="f50" fmla="+- 0 0 f48"/>
              <a:gd name="f51" fmla="+- 0 0 f49"/>
              <a:gd name="f52" fmla="+- 0 0 f50"/>
              <a:gd name="f53" fmla="+- 0 0 f51"/>
              <a:gd name="f54" fmla="val f52"/>
              <a:gd name="f55" fmla="val f53"/>
              <a:gd name="f56" fmla="*/ f54 f38 1"/>
              <a:gd name="f57" fmla="*/ f55 f37 1"/>
              <a:gd name="f58" fmla="+- f41 0 f56"/>
              <a:gd name="f59" fmla="+- f41 f56 0"/>
              <a:gd name="f60" fmla="+- f40 0 f57"/>
              <a:gd name="f61" fmla="+- f40 f57 0"/>
              <a:gd name="f62" fmla="*/ f58 f26 1"/>
              <a:gd name="f63" fmla="*/ f60 f26 1"/>
              <a:gd name="f64" fmla="*/ f59 f26 1"/>
              <a:gd name="f65" fmla="*/ f61 f26 1"/>
            </a:gdLst>
            <a:ahLst/>
            <a:cxnLst>
              <a:cxn ang="3cd4">
                <a:pos x="hc" y="t"/>
              </a:cxn>
              <a:cxn ang="0">
                <a:pos x="r" y="vc"/>
              </a:cxn>
              <a:cxn ang="cd4">
                <a:pos x="hc" y="b"/>
              </a:cxn>
              <a:cxn ang="cd2">
                <a:pos x="l" y="vc"/>
              </a:cxn>
              <a:cxn ang="f25">
                <a:pos x="f62" y="f63"/>
              </a:cxn>
              <a:cxn ang="f25">
                <a:pos x="f62" y="f65"/>
              </a:cxn>
              <a:cxn ang="f25">
                <a:pos x="f64" y="f65"/>
              </a:cxn>
              <a:cxn ang="f25">
                <a:pos x="f64" y="f63"/>
              </a:cxn>
            </a:cxnLst>
            <a:rect l="f62" t="f63" r="f64" b="f65"/>
            <a:pathLst>
              <a:path>
                <a:moveTo>
                  <a:pt x="f33" y="f46"/>
                </a:moveTo>
                <a:arcTo wR="f43" hR="f44" stAng="f1" swAng="f0"/>
                <a:close/>
              </a:path>
            </a:pathLst>
          </a:custGeom>
          <a:solidFill>
            <a:srgbClr val="27348B"/>
          </a:solidFill>
          <a:ln cap="flat">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pic>
        <p:nvPicPr>
          <p:cNvPr id="17" name="Picture 4" descr="documents Icon 89867">
            <a:extLst>
              <a:ext uri="{FF2B5EF4-FFF2-40B4-BE49-F238E27FC236}">
                <a16:creationId xmlns:a16="http://schemas.microsoft.com/office/drawing/2014/main" id="{9FA69161-0C08-4880-B6C9-550989CCD051}"/>
              </a:ext>
            </a:extLst>
          </p:cNvPr>
          <p:cNvPicPr>
            <a:picLocks noChangeAspect="1"/>
          </p:cNvPicPr>
          <p:nvPr/>
        </p:nvPicPr>
        <p:blipFill>
          <a:blip r:embed="rId3"/>
          <a:srcRect/>
          <a:stretch>
            <a:fillRect/>
          </a:stretch>
        </p:blipFill>
        <p:spPr>
          <a:xfrm>
            <a:off x="825480" y="2847600"/>
            <a:ext cx="880920" cy="880920"/>
          </a:xfrm>
          <a:prstGeom prst="rect">
            <a:avLst/>
          </a:prstGeom>
          <a:noFill/>
          <a:ln cap="flat">
            <a:noFill/>
          </a:ln>
        </p:spPr>
      </p:pic>
      <p:pic>
        <p:nvPicPr>
          <p:cNvPr id="18" name="Picture 6" descr="Architecture Icon 3052851">
            <a:extLst>
              <a:ext uri="{FF2B5EF4-FFF2-40B4-BE49-F238E27FC236}">
                <a16:creationId xmlns:a16="http://schemas.microsoft.com/office/drawing/2014/main" id="{FE4B8C6D-1981-49C0-AE86-C110E1F02031}"/>
              </a:ext>
            </a:extLst>
          </p:cNvPr>
          <p:cNvPicPr>
            <a:picLocks noChangeAspect="1"/>
          </p:cNvPicPr>
          <p:nvPr/>
        </p:nvPicPr>
        <p:blipFill>
          <a:blip r:embed="rId4"/>
          <a:srcRect/>
          <a:stretch>
            <a:fillRect/>
          </a:stretch>
        </p:blipFill>
        <p:spPr>
          <a:xfrm>
            <a:off x="2976479" y="2989080"/>
            <a:ext cx="687239" cy="687239"/>
          </a:xfrm>
          <a:prstGeom prst="rect">
            <a:avLst/>
          </a:prstGeom>
          <a:noFill/>
          <a:ln cap="flat">
            <a:noFill/>
          </a:ln>
        </p:spPr>
      </p:pic>
      <p:pic>
        <p:nvPicPr>
          <p:cNvPr id="19" name="Picture 8" descr="Calendar Icon 3872507">
            <a:extLst>
              <a:ext uri="{FF2B5EF4-FFF2-40B4-BE49-F238E27FC236}">
                <a16:creationId xmlns:a16="http://schemas.microsoft.com/office/drawing/2014/main" id="{AD65DACA-ADEB-4E28-B595-986F987D847E}"/>
              </a:ext>
            </a:extLst>
          </p:cNvPr>
          <p:cNvPicPr>
            <a:picLocks noChangeAspect="1"/>
          </p:cNvPicPr>
          <p:nvPr/>
        </p:nvPicPr>
        <p:blipFill>
          <a:blip r:embed="rId5"/>
          <a:srcRect/>
          <a:stretch>
            <a:fillRect/>
          </a:stretch>
        </p:blipFill>
        <p:spPr>
          <a:xfrm>
            <a:off x="4856040" y="2957400"/>
            <a:ext cx="840599" cy="840599"/>
          </a:xfrm>
          <a:prstGeom prst="rect">
            <a:avLst/>
          </a:prstGeom>
          <a:noFill/>
          <a:ln cap="flat">
            <a:noFill/>
          </a:ln>
        </p:spPr>
      </p:pic>
      <p:sp>
        <p:nvSpPr>
          <p:cNvPr id="20" name="Titre 2">
            <a:extLst>
              <a:ext uri="{FF2B5EF4-FFF2-40B4-BE49-F238E27FC236}">
                <a16:creationId xmlns:a16="http://schemas.microsoft.com/office/drawing/2014/main" id="{9C013793-4358-4576-886F-3F31B774EC5E}"/>
              </a:ext>
            </a:extLst>
          </p:cNvPr>
          <p:cNvSpPr txBox="1"/>
          <p:nvPr/>
        </p:nvSpPr>
        <p:spPr>
          <a:xfrm>
            <a:off x="438119" y="727560"/>
            <a:ext cx="5357520" cy="910080"/>
          </a:xfrm>
          <a:prstGeom prst="rect">
            <a:avLst/>
          </a:prstGeom>
          <a:noFill/>
          <a:ln cap="flat">
            <a:noFill/>
          </a:ln>
        </p:spPr>
        <p:txBody>
          <a:bodyPr vert="horz" wrap="square" lIns="90000" tIns="0" rIns="91440" bIns="0" anchor="ctr" anchorCtr="0" compatLnSpc="0">
            <a:noAutofit/>
          </a:bodyPr>
          <a:lstStyle/>
          <a:p>
            <a:pPr marL="0" marR="0" lvl="0" indent="0" algn="l" rtl="0" hangingPunct="1">
              <a:lnSpc>
                <a:spcPct val="90000"/>
              </a:lnSpc>
              <a:spcBef>
                <a:spcPts val="0"/>
              </a:spcBef>
              <a:spcAft>
                <a:spcPts val="0"/>
              </a:spcAft>
              <a:buNone/>
              <a:tabLst/>
            </a:pPr>
            <a:r>
              <a:rPr lang="fr-FR" sz="3600" b="1" i="0"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Comment faire ?</a:t>
            </a:r>
          </a:p>
        </p:txBody>
      </p:sp>
      <p:pic>
        <p:nvPicPr>
          <p:cNvPr id="21" name="Picture 2" descr="hand up Icon 1720753">
            <a:extLst>
              <a:ext uri="{FF2B5EF4-FFF2-40B4-BE49-F238E27FC236}">
                <a16:creationId xmlns:a16="http://schemas.microsoft.com/office/drawing/2014/main" id="{A5D6114A-414D-4EFD-9B40-2AA5B8D34F02}"/>
              </a:ext>
            </a:extLst>
          </p:cNvPr>
          <p:cNvPicPr>
            <a:picLocks noChangeAspect="1"/>
          </p:cNvPicPr>
          <p:nvPr/>
        </p:nvPicPr>
        <p:blipFill>
          <a:blip r:embed="rId6"/>
          <a:srcRect/>
          <a:stretch>
            <a:fillRect/>
          </a:stretch>
        </p:blipFill>
        <p:spPr>
          <a:xfrm>
            <a:off x="179640" y="8889840"/>
            <a:ext cx="1049399" cy="1049399"/>
          </a:xfrm>
          <a:prstGeom prst="rect">
            <a:avLst/>
          </a:prstGeom>
          <a:noFill/>
          <a:ln cap="flat">
            <a:noFill/>
          </a:ln>
        </p:spPr>
      </p:pic>
      <p:sp>
        <p:nvSpPr>
          <p:cNvPr id="22" name="Titre 2">
            <a:extLst>
              <a:ext uri="{FF2B5EF4-FFF2-40B4-BE49-F238E27FC236}">
                <a16:creationId xmlns:a16="http://schemas.microsoft.com/office/drawing/2014/main" id="{9D78400A-C3D4-4040-B4FE-1AC33F04FE4C}"/>
              </a:ext>
            </a:extLst>
          </p:cNvPr>
          <p:cNvSpPr txBox="1"/>
          <p:nvPr/>
        </p:nvSpPr>
        <p:spPr>
          <a:xfrm>
            <a:off x="1314360" y="8914680"/>
            <a:ext cx="4888080" cy="807840"/>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90000"/>
              </a:lnSpc>
              <a:spcBef>
                <a:spcPts val="0"/>
              </a:spcBef>
              <a:spcAft>
                <a:spcPts val="0"/>
              </a:spcAft>
              <a:buNone/>
              <a:tabLst/>
            </a:pPr>
            <a:r>
              <a:rPr lang="fr-FR" sz="1400" b="0" i="1"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rPr>
              <a:t>Le dépôt en ligne est un nouveau service offert aux usagers mais n’est pas une obligation pour vous. Nos services continuent de vous accueillir pour recevoir vos demandes papiers ou envoyées par courrier, avec les mêmes délais légaux de traitement de vos demandes.</a:t>
            </a:r>
          </a:p>
          <a:p>
            <a:pPr marL="0" marR="0" lvl="0" indent="0" algn="just" rtl="0" hangingPunct="1">
              <a:lnSpc>
                <a:spcPct val="90000"/>
              </a:lnSpc>
              <a:spcBef>
                <a:spcPts val="0"/>
              </a:spcBef>
              <a:spcAft>
                <a:spcPts val="0"/>
              </a:spcAft>
              <a:buNone/>
              <a:tabLst/>
            </a:pPr>
            <a:endParaRPr lang="fr-FR" sz="1400" b="0" i="1" u="none" strike="noStrike" kern="1200" cap="none" spc="0" baseline="0">
              <a:ln>
                <a:noFill/>
              </a:ln>
              <a:solidFill>
                <a:srgbClr val="27348B"/>
              </a:solidFill>
              <a:highlight>
                <a:scrgbClr r="0" g="0" b="0">
                  <a:alpha val="0"/>
                </a:scrgbClr>
              </a:highlight>
              <a:latin typeface="Calibri" pitchFamily="18"/>
              <a:ea typeface="Microsoft YaHei" pitchFamily="2"/>
              <a:cs typeface="Lucida Sans" pitchFamily="2"/>
            </a:endParaRPr>
          </a:p>
        </p:txBody>
      </p:sp>
      <p:grpSp>
        <p:nvGrpSpPr>
          <p:cNvPr id="23" name="Groupe 22">
            <a:extLst>
              <a:ext uri="{FF2B5EF4-FFF2-40B4-BE49-F238E27FC236}">
                <a16:creationId xmlns:a16="http://schemas.microsoft.com/office/drawing/2014/main" id="{239FED1F-61A8-43FE-8343-8709CE0FE622}"/>
              </a:ext>
            </a:extLst>
          </p:cNvPr>
          <p:cNvGrpSpPr/>
          <p:nvPr/>
        </p:nvGrpSpPr>
        <p:grpSpPr>
          <a:xfrm>
            <a:off x="968788" y="6120553"/>
            <a:ext cx="3277411" cy="369332"/>
            <a:chOff x="1174724" y="8252571"/>
            <a:chExt cx="3277411" cy="369332"/>
          </a:xfrm>
        </p:grpSpPr>
        <p:sp>
          <p:nvSpPr>
            <p:cNvPr id="24" name="Forme libre : forme 23">
              <a:extLst>
                <a:ext uri="{FF2B5EF4-FFF2-40B4-BE49-F238E27FC236}">
                  <a16:creationId xmlns:a16="http://schemas.microsoft.com/office/drawing/2014/main" id="{41F45CDF-912C-42EE-A8FC-DAEC685FB691}"/>
                </a:ext>
              </a:extLst>
            </p:cNvPr>
            <p:cNvSpPr/>
            <p:nvPr/>
          </p:nvSpPr>
          <p:spPr>
            <a:xfrm>
              <a:off x="1174724" y="8303887"/>
              <a:ext cx="266700" cy="266700"/>
            </a:xfrm>
            <a:custGeom>
              <a:avLst/>
              <a:gdLst>
                <a:gd name="connsiteX0" fmla="*/ 133350 w 266700"/>
                <a:gd name="connsiteY0" fmla="*/ 0 h 266700"/>
                <a:gd name="connsiteX1" fmla="*/ 0 w 266700"/>
                <a:gd name="connsiteY1" fmla="*/ 133350 h 266700"/>
                <a:gd name="connsiteX2" fmla="*/ 133350 w 266700"/>
                <a:gd name="connsiteY2" fmla="*/ 266700 h 266700"/>
                <a:gd name="connsiteX3" fmla="*/ 266700 w 266700"/>
                <a:gd name="connsiteY3" fmla="*/ 133350 h 266700"/>
                <a:gd name="connsiteX4" fmla="*/ 133350 w 266700"/>
                <a:gd name="connsiteY4" fmla="*/ 0 h 266700"/>
                <a:gd name="connsiteX5" fmla="*/ 142875 w 266700"/>
                <a:gd name="connsiteY5" fmla="*/ 142875 h 266700"/>
                <a:gd name="connsiteX6" fmla="*/ 186595 w 266700"/>
                <a:gd name="connsiteY6" fmla="*/ 142875 h 266700"/>
                <a:gd name="connsiteX7" fmla="*/ 142875 w 266700"/>
                <a:gd name="connsiteY7" fmla="*/ 229648 h 266700"/>
                <a:gd name="connsiteX8" fmla="*/ 142875 w 266700"/>
                <a:gd name="connsiteY8" fmla="*/ 123825 h 266700"/>
                <a:gd name="connsiteX9" fmla="*/ 142875 w 266700"/>
                <a:gd name="connsiteY9" fmla="*/ 36957 h 266700"/>
                <a:gd name="connsiteX10" fmla="*/ 186595 w 266700"/>
                <a:gd name="connsiteY10" fmla="*/ 123825 h 266700"/>
                <a:gd name="connsiteX11" fmla="*/ 123825 w 266700"/>
                <a:gd name="connsiteY11" fmla="*/ 123825 h 266700"/>
                <a:gd name="connsiteX12" fmla="*/ 81534 w 266700"/>
                <a:gd name="connsiteY12" fmla="*/ 123825 h 266700"/>
                <a:gd name="connsiteX13" fmla="*/ 123825 w 266700"/>
                <a:gd name="connsiteY13" fmla="*/ 38100 h 266700"/>
                <a:gd name="connsiteX14" fmla="*/ 123825 w 266700"/>
                <a:gd name="connsiteY14" fmla="*/ 142875 h 266700"/>
                <a:gd name="connsiteX15" fmla="*/ 123825 w 266700"/>
                <a:gd name="connsiteY15" fmla="*/ 228600 h 266700"/>
                <a:gd name="connsiteX16" fmla="*/ 81534 w 266700"/>
                <a:gd name="connsiteY16" fmla="*/ 142875 h 266700"/>
                <a:gd name="connsiteX17" fmla="*/ 62389 w 266700"/>
                <a:gd name="connsiteY17" fmla="*/ 123825 h 266700"/>
                <a:gd name="connsiteX18" fmla="*/ 21622 w 266700"/>
                <a:gd name="connsiteY18" fmla="*/ 123825 h 266700"/>
                <a:gd name="connsiteX19" fmla="*/ 111824 w 266700"/>
                <a:gd name="connsiteY19" fmla="*/ 23336 h 266700"/>
                <a:gd name="connsiteX20" fmla="*/ 62389 w 266700"/>
                <a:gd name="connsiteY20" fmla="*/ 123825 h 266700"/>
                <a:gd name="connsiteX21" fmla="*/ 62389 w 266700"/>
                <a:gd name="connsiteY21" fmla="*/ 142875 h 266700"/>
                <a:gd name="connsiteX22" fmla="*/ 112014 w 266700"/>
                <a:gd name="connsiteY22" fmla="*/ 243459 h 266700"/>
                <a:gd name="connsiteX23" fmla="*/ 21622 w 266700"/>
                <a:gd name="connsiteY23" fmla="*/ 142875 h 266700"/>
                <a:gd name="connsiteX24" fmla="*/ 205740 w 266700"/>
                <a:gd name="connsiteY24" fmla="*/ 142875 h 266700"/>
                <a:gd name="connsiteX25" fmla="*/ 245078 w 266700"/>
                <a:gd name="connsiteY25" fmla="*/ 142875 h 266700"/>
                <a:gd name="connsiteX26" fmla="*/ 156400 w 266700"/>
                <a:gd name="connsiteY26" fmla="*/ 243078 h 266700"/>
                <a:gd name="connsiteX27" fmla="*/ 205740 w 266700"/>
                <a:gd name="connsiteY27" fmla="*/ 142875 h 266700"/>
                <a:gd name="connsiteX28" fmla="*/ 205740 w 266700"/>
                <a:gd name="connsiteY28" fmla="*/ 123825 h 266700"/>
                <a:gd name="connsiteX29" fmla="*/ 156686 w 266700"/>
                <a:gd name="connsiteY29" fmla="*/ 23717 h 266700"/>
                <a:gd name="connsiteX30" fmla="*/ 245078 w 266700"/>
                <a:gd name="connsiteY30" fmla="*/ 123825 h 26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266700" h="266700">
                  <a:moveTo>
                    <a:pt x="133350" y="0"/>
                  </a:moveTo>
                  <a:cubicBezTo>
                    <a:pt x="59703" y="0"/>
                    <a:pt x="0" y="59703"/>
                    <a:pt x="0" y="133350"/>
                  </a:cubicBezTo>
                  <a:cubicBezTo>
                    <a:pt x="0" y="206997"/>
                    <a:pt x="59703" y="266700"/>
                    <a:pt x="133350" y="266700"/>
                  </a:cubicBezTo>
                  <a:cubicBezTo>
                    <a:pt x="206997" y="266700"/>
                    <a:pt x="266700" y="206997"/>
                    <a:pt x="266700" y="133350"/>
                  </a:cubicBezTo>
                  <a:cubicBezTo>
                    <a:pt x="266700" y="59703"/>
                    <a:pt x="206997" y="0"/>
                    <a:pt x="133350" y="0"/>
                  </a:cubicBezTo>
                  <a:close/>
                  <a:moveTo>
                    <a:pt x="142875" y="142875"/>
                  </a:moveTo>
                  <a:lnTo>
                    <a:pt x="186595" y="142875"/>
                  </a:lnTo>
                  <a:cubicBezTo>
                    <a:pt x="181616" y="175711"/>
                    <a:pt x="166302" y="206107"/>
                    <a:pt x="142875" y="229648"/>
                  </a:cubicBezTo>
                  <a:close/>
                  <a:moveTo>
                    <a:pt x="142875" y="123825"/>
                  </a:moveTo>
                  <a:lnTo>
                    <a:pt x="142875" y="36957"/>
                  </a:lnTo>
                  <a:cubicBezTo>
                    <a:pt x="166326" y="60520"/>
                    <a:pt x="181642" y="90952"/>
                    <a:pt x="186595" y="123825"/>
                  </a:cubicBezTo>
                  <a:close/>
                  <a:moveTo>
                    <a:pt x="123825" y="123825"/>
                  </a:moveTo>
                  <a:lnTo>
                    <a:pt x="81534" y="123825"/>
                  </a:lnTo>
                  <a:cubicBezTo>
                    <a:pt x="86271" y="91515"/>
                    <a:pt x="101069" y="61520"/>
                    <a:pt x="123825" y="38100"/>
                  </a:cubicBezTo>
                  <a:close/>
                  <a:moveTo>
                    <a:pt x="123825" y="142875"/>
                  </a:moveTo>
                  <a:lnTo>
                    <a:pt x="123825" y="228600"/>
                  </a:lnTo>
                  <a:cubicBezTo>
                    <a:pt x="101112" y="205149"/>
                    <a:pt x="86320" y="175170"/>
                    <a:pt x="81534" y="142875"/>
                  </a:cubicBezTo>
                  <a:close/>
                  <a:moveTo>
                    <a:pt x="62389" y="123825"/>
                  </a:moveTo>
                  <a:lnTo>
                    <a:pt x="21622" y="123825"/>
                  </a:lnTo>
                  <a:cubicBezTo>
                    <a:pt x="25850" y="73933"/>
                    <a:pt x="62676" y="32908"/>
                    <a:pt x="111824" y="23336"/>
                  </a:cubicBezTo>
                  <a:cubicBezTo>
                    <a:pt x="84670" y="50432"/>
                    <a:pt x="67282" y="85777"/>
                    <a:pt x="62389" y="123825"/>
                  </a:cubicBezTo>
                  <a:close/>
                  <a:moveTo>
                    <a:pt x="62389" y="142875"/>
                  </a:moveTo>
                  <a:cubicBezTo>
                    <a:pt x="67286" y="180988"/>
                    <a:pt x="84748" y="216382"/>
                    <a:pt x="112014" y="243459"/>
                  </a:cubicBezTo>
                  <a:cubicBezTo>
                    <a:pt x="62794" y="233894"/>
                    <a:pt x="25894" y="192834"/>
                    <a:pt x="21622" y="142875"/>
                  </a:cubicBezTo>
                  <a:close/>
                  <a:moveTo>
                    <a:pt x="205740" y="142875"/>
                  </a:moveTo>
                  <a:lnTo>
                    <a:pt x="245078" y="142875"/>
                  </a:lnTo>
                  <a:cubicBezTo>
                    <a:pt x="240907" y="192201"/>
                    <a:pt x="204854" y="232941"/>
                    <a:pt x="156400" y="243078"/>
                  </a:cubicBezTo>
                  <a:cubicBezTo>
                    <a:pt x="183540" y="216099"/>
                    <a:pt x="200903" y="180836"/>
                    <a:pt x="205740" y="142875"/>
                  </a:cubicBezTo>
                  <a:close/>
                  <a:moveTo>
                    <a:pt x="205740" y="123825"/>
                  </a:moveTo>
                  <a:cubicBezTo>
                    <a:pt x="200864" y="85963"/>
                    <a:pt x="183619" y="50771"/>
                    <a:pt x="156686" y="23717"/>
                  </a:cubicBezTo>
                  <a:cubicBezTo>
                    <a:pt x="204996" y="33955"/>
                    <a:pt x="240902" y="74620"/>
                    <a:pt x="245078" y="123825"/>
                  </a:cubicBezTo>
                  <a:close/>
                </a:path>
              </a:pathLst>
            </a:custGeom>
            <a:solidFill>
              <a:srgbClr val="FF0000"/>
            </a:solidFill>
            <a:ln w="9525" cap="flat">
              <a:noFill/>
              <a:prstDash val="solid"/>
              <a:miter/>
            </a:ln>
          </p:spPr>
          <p:txBody>
            <a:bodyPr rtlCol="0" anchor="ctr"/>
            <a:lstStyle/>
            <a:p>
              <a:endParaRPr lang="fr-FR"/>
            </a:p>
          </p:txBody>
        </p:sp>
        <p:sp>
          <p:nvSpPr>
            <p:cNvPr id="25" name="ZoneTexte 24">
              <a:extLst>
                <a:ext uri="{FF2B5EF4-FFF2-40B4-BE49-F238E27FC236}">
                  <a16:creationId xmlns:a16="http://schemas.microsoft.com/office/drawing/2014/main" id="{A62E24A3-9A8E-4114-90B5-84E0E97B397F}"/>
                </a:ext>
              </a:extLst>
            </p:cNvPr>
            <p:cNvSpPr txBox="1"/>
            <p:nvPr/>
          </p:nvSpPr>
          <p:spPr>
            <a:xfrm>
              <a:off x="1408889" y="8252571"/>
              <a:ext cx="3043246" cy="369332"/>
            </a:xfrm>
            <a:prstGeom prst="rect">
              <a:avLst/>
            </a:prstGeom>
            <a:noFill/>
          </p:spPr>
          <p:txBody>
            <a:bodyPr wrap="square" rtlCol="0">
              <a:spAutoFit/>
            </a:bodyPr>
            <a:lstStyle/>
            <a:p>
              <a:r>
                <a:rPr lang="fr-FR" b="1" dirty="0">
                  <a:solidFill>
                    <a:srgbClr val="FF0000"/>
                  </a:solidFill>
                  <a:highlight>
                    <a:scrgbClr r="0" g="0" b="0">
                      <a:alpha val="0"/>
                    </a:scrgbClr>
                  </a:highlight>
                  <a:latin typeface="Calibri" pitchFamily="18"/>
                  <a:ea typeface="Microsoft YaHei" pitchFamily="2"/>
                </a:rPr>
                <a:t>https://sve.sirap.fr/#/082145 </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388">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6362CDCD-350E-436A-B05C-3F9124AA745E}"/>
              </a:ext>
            </a:extLst>
          </p:cNvPr>
          <p:cNvSpPr/>
          <p:nvPr/>
        </p:nvSpPr>
        <p:spPr>
          <a:xfrm>
            <a:off x="0" y="4952880"/>
            <a:ext cx="6858000" cy="4952880"/>
          </a:xfrm>
          <a:prstGeom prst="rect">
            <a:avLst/>
          </a:prstGeom>
          <a:solidFill>
            <a:srgbClr val="27348B"/>
          </a:solidFill>
          <a:ln cap="flat">
            <a:noFill/>
            <a:prstDash val="solid"/>
          </a:ln>
        </p:spPr>
        <p:txBody>
          <a:bodyPr vert="horz" wrap="square" lIns="91440" tIns="45720" rIns="91440" bIns="45720" anchor="ctr" anchorCtr="1" compatLnSpc="0">
            <a:noAutofit/>
          </a:bodyPr>
          <a:lstStyle/>
          <a:p>
            <a:pPr marL="0" marR="0" lvl="0" indent="0" rtl="0" hangingPunct="0">
              <a:lnSpc>
                <a:spcPct val="100000"/>
              </a:lnSpc>
              <a:spcBef>
                <a:spcPts val="0"/>
              </a:spcBef>
              <a:spcAft>
                <a:spcPts val="0"/>
              </a:spcAft>
              <a:buNone/>
              <a:tabLst/>
            </a:pPr>
            <a:endParaRPr lang="fr-FR" sz="1800" b="0" i="0" u="none" strike="noStrike" kern="1200" cap="none">
              <a:ln>
                <a:noFill/>
              </a:ln>
              <a:latin typeface="Liberation Sans" pitchFamily="18"/>
              <a:ea typeface="Microsoft YaHei" pitchFamily="2"/>
              <a:cs typeface="Lucida Sans" pitchFamily="2"/>
            </a:endParaRPr>
          </a:p>
        </p:txBody>
      </p:sp>
      <p:sp>
        <p:nvSpPr>
          <p:cNvPr id="4" name="Titre 2">
            <a:extLst>
              <a:ext uri="{FF2B5EF4-FFF2-40B4-BE49-F238E27FC236}">
                <a16:creationId xmlns:a16="http://schemas.microsoft.com/office/drawing/2014/main" id="{E9C80813-1204-42A0-AB1B-58F0F203118C}"/>
              </a:ext>
            </a:extLst>
          </p:cNvPr>
          <p:cNvSpPr txBox="1"/>
          <p:nvPr/>
        </p:nvSpPr>
        <p:spPr>
          <a:xfrm>
            <a:off x="453959" y="2013839"/>
            <a:ext cx="5837400" cy="807840"/>
          </a:xfrm>
          <a:prstGeom prst="rect">
            <a:avLst/>
          </a:prstGeom>
          <a:noFill/>
          <a:ln cap="flat">
            <a:noFill/>
          </a:ln>
        </p:spPr>
        <p:txBody>
          <a:bodyPr vert="horz" wrap="square" lIns="90000" tIns="0" rIns="91440" bIns="0" anchor="t" anchorCtr="0" compatLnSpc="0">
            <a:noAutofit/>
          </a:bodyPr>
          <a:lstStyle/>
          <a:p>
            <a:pPr marL="0" marR="0" lvl="0" indent="0" algn="just" rtl="0" hangingPunct="1">
              <a:lnSpc>
                <a:spcPct val="90000"/>
              </a:lnSpc>
              <a:spcBef>
                <a:spcPts val="0"/>
              </a:spcBef>
              <a:spcAft>
                <a:spcPts val="0"/>
              </a:spcAft>
              <a:buNone/>
              <a:tabLst/>
            </a:pPr>
            <a:r>
              <a:rPr lang="fr-FR" sz="1400" b="0" i="0" u="none" strike="noStrike" kern="1200" cap="none" spc="0" baseline="0" dirty="0">
                <a:ln>
                  <a:noFill/>
                </a:ln>
                <a:solidFill>
                  <a:srgbClr val="27348B"/>
                </a:solidFill>
                <a:highlight>
                  <a:scrgbClr r="0" g="0" b="0">
                    <a:alpha val="0"/>
                  </a:scrgbClr>
                </a:highlight>
                <a:latin typeface="Calibri" pitchFamily="18"/>
                <a:ea typeface="Microsoft YaHei" pitchFamily="2"/>
                <a:cs typeface="Lucida Sans" pitchFamily="2"/>
              </a:rPr>
              <a:t>A chaque étape de votre projet,</a:t>
            </a:r>
          </a:p>
          <a:p>
            <a:pPr marL="0" marR="0" lvl="0" indent="0" algn="just" rtl="0" hangingPunct="1">
              <a:lnSpc>
                <a:spcPct val="90000"/>
              </a:lnSpc>
              <a:spcBef>
                <a:spcPts val="0"/>
              </a:spcBef>
              <a:spcAft>
                <a:spcPts val="0"/>
              </a:spcAft>
              <a:buNone/>
              <a:tabLst/>
            </a:pPr>
            <a:r>
              <a:rPr lang="fr-FR" sz="1400" b="0" i="0" u="none" strike="noStrike" kern="1200" cap="none" spc="0" baseline="0" dirty="0">
                <a:ln>
                  <a:noFill/>
                </a:ln>
                <a:solidFill>
                  <a:srgbClr val="27348B"/>
                </a:solidFill>
                <a:highlight>
                  <a:scrgbClr r="0" g="0" b="0">
                    <a:alpha val="0"/>
                  </a:scrgbClr>
                </a:highlight>
                <a:latin typeface="Calibri" pitchFamily="18"/>
                <a:ea typeface="Microsoft YaHei" pitchFamily="2"/>
                <a:cs typeface="Lucida Sans" pitchFamily="2"/>
              </a:rPr>
              <a:t>nos services vous renseignent</a:t>
            </a:r>
          </a:p>
          <a:p>
            <a:pPr marL="0" marR="0" lvl="0" indent="0" algn="just" rtl="0" hangingPunct="1">
              <a:lnSpc>
                <a:spcPct val="90000"/>
              </a:lnSpc>
              <a:spcBef>
                <a:spcPts val="0"/>
              </a:spcBef>
              <a:spcAft>
                <a:spcPts val="0"/>
              </a:spcAft>
              <a:buNone/>
              <a:tabLst/>
            </a:pPr>
            <a:r>
              <a:rPr lang="fr-FR" sz="1400" b="0" i="0" u="none" strike="noStrike" kern="1200" cap="none" spc="0" baseline="0" dirty="0">
                <a:ln>
                  <a:noFill/>
                </a:ln>
                <a:solidFill>
                  <a:srgbClr val="27348B"/>
                </a:solidFill>
                <a:highlight>
                  <a:scrgbClr r="0" g="0" b="0">
                    <a:alpha val="0"/>
                  </a:scrgbClr>
                </a:highlight>
                <a:latin typeface="Calibri" pitchFamily="18"/>
                <a:ea typeface="Microsoft YaHei" pitchFamily="2"/>
                <a:cs typeface="Lucida Sans" pitchFamily="2"/>
              </a:rPr>
              <a:t>et vous accompagnent.</a:t>
            </a:r>
          </a:p>
          <a:p>
            <a:pPr marL="0" marR="0" lvl="0" indent="0" algn="just" rtl="0" hangingPunct="1">
              <a:lnSpc>
                <a:spcPct val="90000"/>
              </a:lnSpc>
              <a:spcBef>
                <a:spcPts val="0"/>
              </a:spcBef>
              <a:spcAft>
                <a:spcPts val="0"/>
              </a:spcAft>
              <a:buNone/>
              <a:tabLst/>
            </a:pPr>
            <a:endParaRPr lang="fr-FR" sz="1400" b="0" i="0" u="none" strike="noStrike" kern="1200" cap="none" spc="0" baseline="0" dirty="0">
              <a:ln>
                <a:noFill/>
              </a:ln>
              <a:solidFill>
                <a:srgbClr val="27348B"/>
              </a:solidFill>
              <a:highlight>
                <a:scrgbClr r="0" g="0" b="0">
                  <a:alpha val="0"/>
                </a:scrgbClr>
              </a:highlight>
              <a:latin typeface="Calibri" pitchFamily="18"/>
              <a:ea typeface="Microsoft YaHei" pitchFamily="2"/>
              <a:cs typeface="Lucida Sans" pitchFamily="2"/>
            </a:endParaRPr>
          </a:p>
        </p:txBody>
      </p:sp>
      <p:sp>
        <p:nvSpPr>
          <p:cNvPr id="5" name="Titre 2">
            <a:extLst>
              <a:ext uri="{FF2B5EF4-FFF2-40B4-BE49-F238E27FC236}">
                <a16:creationId xmlns:a16="http://schemas.microsoft.com/office/drawing/2014/main" id="{64645E5D-A10E-4E88-B16E-54912685B3E0}"/>
              </a:ext>
            </a:extLst>
          </p:cNvPr>
          <p:cNvSpPr txBox="1"/>
          <p:nvPr/>
        </p:nvSpPr>
        <p:spPr>
          <a:xfrm>
            <a:off x="453959" y="2821679"/>
            <a:ext cx="5837400" cy="1345681"/>
          </a:xfrm>
          <a:prstGeom prst="rect">
            <a:avLst/>
          </a:prstGeom>
          <a:noFill/>
          <a:ln cap="flat">
            <a:noFill/>
          </a:ln>
        </p:spPr>
        <p:txBody>
          <a:bodyPr vert="horz" wrap="square" lIns="90000" tIns="0" rIns="91440" bIns="0" anchor="t" anchorCtr="0" compatLnSpc="0">
            <a:noAutofit/>
          </a:bodyPr>
          <a:lstStyle/>
          <a:p>
            <a:pPr marL="0" marR="0" lvl="0" indent="0" algn="l" rtl="0" hangingPunct="1">
              <a:lnSpc>
                <a:spcPct val="90000"/>
              </a:lnSpc>
              <a:spcBef>
                <a:spcPts val="0"/>
              </a:spcBef>
              <a:spcAft>
                <a:spcPts val="0"/>
              </a:spcAft>
              <a:buNone/>
              <a:tabLst/>
            </a:pPr>
            <a:r>
              <a:rPr lang="fr-FR" b="1" dirty="0">
                <a:solidFill>
                  <a:srgbClr val="FF0000"/>
                </a:solidFill>
                <a:highlight>
                  <a:scrgbClr r="0" g="0" b="0">
                    <a:alpha val="0"/>
                  </a:scrgbClr>
                </a:highlight>
                <a:latin typeface="Calibri" pitchFamily="18"/>
                <a:ea typeface="Microsoft YaHei" pitchFamily="2"/>
                <a:cs typeface="Lucida Sans" pitchFamily="2"/>
              </a:rPr>
              <a:t>870 Route du Village</a:t>
            </a:r>
          </a:p>
          <a:p>
            <a:pPr marL="0" marR="0" lvl="0" indent="0" algn="l" rtl="0" hangingPunct="1">
              <a:lnSpc>
                <a:spcPct val="90000"/>
              </a:lnSpc>
              <a:spcBef>
                <a:spcPts val="0"/>
              </a:spcBef>
              <a:spcAft>
                <a:spcPts val="0"/>
              </a:spcAft>
              <a:buNone/>
              <a:tabLst/>
            </a:pPr>
            <a:r>
              <a:rPr lang="fr-FR" sz="1800" b="1" i="0" u="none" strike="noStrike" kern="1200" cap="none" spc="0" baseline="0" dirty="0">
                <a:ln>
                  <a:noFill/>
                </a:ln>
                <a:solidFill>
                  <a:srgbClr val="FF0000"/>
                </a:solidFill>
                <a:highlight>
                  <a:scrgbClr r="0" g="0" b="0">
                    <a:alpha val="0"/>
                  </a:scrgbClr>
                </a:highlight>
                <a:latin typeface="Calibri" pitchFamily="18"/>
                <a:ea typeface="Microsoft YaHei" pitchFamily="2"/>
                <a:cs typeface="Lucida Sans" pitchFamily="2"/>
              </a:rPr>
              <a:t>82800 PUYGAILLARD DE QUERCY</a:t>
            </a:r>
          </a:p>
          <a:p>
            <a:pPr marL="0" marR="0" lvl="0" indent="0" algn="l" rtl="0" hangingPunct="1">
              <a:lnSpc>
                <a:spcPct val="90000"/>
              </a:lnSpc>
              <a:spcBef>
                <a:spcPts val="0"/>
              </a:spcBef>
              <a:spcAft>
                <a:spcPts val="0"/>
              </a:spcAft>
              <a:buNone/>
              <a:tabLst/>
            </a:pPr>
            <a:r>
              <a:rPr lang="fr-FR" sz="1800" b="1" i="0" u="none" strike="noStrike" kern="1200" cap="none" spc="0" baseline="0" dirty="0">
                <a:ln>
                  <a:noFill/>
                </a:ln>
                <a:solidFill>
                  <a:srgbClr val="FF0000"/>
                </a:solidFill>
                <a:highlight>
                  <a:scrgbClr r="0" g="0" b="0">
                    <a:alpha val="0"/>
                  </a:scrgbClr>
                </a:highlight>
                <a:latin typeface="Calibri" pitchFamily="18"/>
                <a:ea typeface="Microsoft YaHei" pitchFamily="2"/>
                <a:cs typeface="Lucida Sans" pitchFamily="2"/>
              </a:rPr>
              <a:t>Tel : 05 63 67 28 09</a:t>
            </a:r>
          </a:p>
          <a:p>
            <a:pPr marL="0" marR="0" lvl="0" indent="0" algn="l" rtl="0" hangingPunct="1">
              <a:lnSpc>
                <a:spcPct val="90000"/>
              </a:lnSpc>
              <a:spcBef>
                <a:spcPts val="0"/>
              </a:spcBef>
              <a:spcAft>
                <a:spcPts val="0"/>
              </a:spcAft>
              <a:buNone/>
              <a:tabLst/>
            </a:pPr>
            <a:r>
              <a:rPr lang="fr-FR" b="1" dirty="0">
                <a:solidFill>
                  <a:srgbClr val="FF0000"/>
                </a:solidFill>
                <a:highlight>
                  <a:scrgbClr r="0" g="0" b="0">
                    <a:alpha val="0"/>
                  </a:scrgbClr>
                </a:highlight>
                <a:latin typeface="Calibri" pitchFamily="18"/>
                <a:ea typeface="Microsoft YaHei" pitchFamily="2"/>
                <a:cs typeface="Lucida Sans" pitchFamily="2"/>
              </a:rPr>
              <a:t>@ : urbanisme-puygaillardequercy@info82.com</a:t>
            </a:r>
            <a:endParaRPr lang="fr-FR" sz="1800" b="1" i="0" u="none" strike="noStrike" kern="1200" cap="none" spc="0" baseline="0" dirty="0">
              <a:ln>
                <a:noFill/>
              </a:ln>
              <a:solidFill>
                <a:srgbClr val="FF0000"/>
              </a:solidFill>
              <a:highlight>
                <a:scrgbClr r="0" g="0" b="0">
                  <a:alpha val="0"/>
                </a:scrgbClr>
              </a:highlight>
              <a:latin typeface="Calibri" pitchFamily="18"/>
              <a:ea typeface="Microsoft YaHei" pitchFamily="2"/>
              <a:cs typeface="Lucida Sans" pitchFamily="2"/>
            </a:endParaRPr>
          </a:p>
        </p:txBody>
      </p:sp>
      <p:pic>
        <p:nvPicPr>
          <p:cNvPr id="6" name="Image 29">
            <a:extLst>
              <a:ext uri="{FF2B5EF4-FFF2-40B4-BE49-F238E27FC236}">
                <a16:creationId xmlns:a16="http://schemas.microsoft.com/office/drawing/2014/main" id="{6F39FF8A-BB1E-4EC9-B486-9F9BB541F6CE}"/>
              </a:ext>
            </a:extLst>
          </p:cNvPr>
          <p:cNvPicPr>
            <a:picLocks noChangeAspect="1"/>
          </p:cNvPicPr>
          <p:nvPr/>
        </p:nvPicPr>
        <p:blipFill>
          <a:blip r:embed="rId3"/>
          <a:srcRect b="13414"/>
          <a:stretch>
            <a:fillRect/>
          </a:stretch>
        </p:blipFill>
        <p:spPr>
          <a:xfrm>
            <a:off x="200880" y="4167360"/>
            <a:ext cx="6455880" cy="789840"/>
          </a:xfrm>
          <a:prstGeom prst="rect">
            <a:avLst/>
          </a:prstGeom>
          <a:noFill/>
          <a:ln cap="flat">
            <a:noFill/>
          </a:ln>
        </p:spPr>
      </p:pic>
      <p:pic>
        <p:nvPicPr>
          <p:cNvPr id="8" name="Image 7">
            <a:extLst>
              <a:ext uri="{FF2B5EF4-FFF2-40B4-BE49-F238E27FC236}">
                <a16:creationId xmlns:a16="http://schemas.microsoft.com/office/drawing/2014/main" id="{71E49074-CB36-422E-9587-B3AF46A0264E}"/>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27600" y="356938"/>
            <a:ext cx="1124284" cy="1048062"/>
          </a:xfrm>
          <a:prstGeom prst="rect">
            <a:avLst/>
          </a:prstGeom>
        </p:spPr>
      </p:pic>
    </p:spTree>
  </p:cSld>
  <p:clrMapOvr>
    <a:masterClrMapping/>
  </p:clrMapOvr>
</p:sld>
</file>

<file path=ppt/theme/theme1.xml><?xml version="1.0" encoding="utf-8"?>
<a:theme xmlns:a="http://schemas.openxmlformats.org/drawingml/2006/main" name="Master1-Master1-Master1-Master1-1_Convictions-RH">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443</Words>
  <Application>Microsoft Office PowerPoint</Application>
  <PresentationFormat>Format A4 (210 x 297 mm)</PresentationFormat>
  <Paragraphs>48</Paragraphs>
  <Slides>4</Slides>
  <Notes>4</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vt:i4>
      </vt:variant>
    </vt:vector>
  </HeadingPairs>
  <TitlesOfParts>
    <vt:vector size="11" baseType="lpstr">
      <vt:lpstr>Arial</vt:lpstr>
      <vt:lpstr>Calibri</vt:lpstr>
      <vt:lpstr>Liberation Sans</vt:lpstr>
      <vt:lpstr>Liberation Serif</vt:lpstr>
      <vt:lpstr>Segoe Condensed</vt:lpstr>
      <vt:lpstr>StarSymbol</vt:lpstr>
      <vt:lpstr>Master1-Master1-Master1-Master1-1_Convictions-RH</vt:lpstr>
      <vt:lpstr>Vos démarches d’urbanisme en ligne sur le territoire de  PUYGAILLARD-DE-QUERCY</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Déposer mon permis de construire en ligne</dc:title>
  <dc:creator>Pauline DANDINE DE LAFORCADE</dc:creator>
  <cp:lastModifiedBy>SIG</cp:lastModifiedBy>
  <cp:revision>23</cp:revision>
  <cp:lastPrinted>2021-12-17T07:55:51Z</cp:lastPrinted>
  <dcterms:created xsi:type="dcterms:W3CDTF">2021-11-16T11:31:09Z</dcterms:created>
  <dcterms:modified xsi:type="dcterms:W3CDTF">2021-12-17T14:24:25Z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0x0101006D4A2812917F0A42BCE80316557B0DDA</vt:lpwstr>
  </property>
  <property fmtid="{D5CDD505-2E9C-101B-9397-08002B2CF9AE}" pid="3" name="MSIP_Label_ae8fab06-504b-4325-93a9-50ca85e66f06_ActionId">
    <vt:lpwstr>feb441de-26c8-4879-8ea8-26d06a92c97a</vt:lpwstr>
  </property>
  <property fmtid="{D5CDD505-2E9C-101B-9397-08002B2CF9AE}" pid="4" name="MSIP_Label_ae8fab06-504b-4325-93a9-50ca85e66f06_ContentBits">
    <vt:lpwstr>0</vt:lpwstr>
  </property>
  <property fmtid="{D5CDD505-2E9C-101B-9397-08002B2CF9AE}" pid="5" name="MSIP_Label_ae8fab06-504b-4325-93a9-50ca85e66f06_Enabled">
    <vt:lpwstr>true</vt:lpwstr>
  </property>
  <property fmtid="{D5CDD505-2E9C-101B-9397-08002B2CF9AE}" pid="6" name="MSIP_Label_ae8fab06-504b-4325-93a9-50ca85e66f06_Method">
    <vt:lpwstr>Standard</vt:lpwstr>
  </property>
  <property fmtid="{D5CDD505-2E9C-101B-9397-08002B2CF9AE}" pid="7" name="MSIP_Label_ae8fab06-504b-4325-93a9-50ca85e66f06_Name">
    <vt:lpwstr>C-Confidentiel</vt:lpwstr>
  </property>
  <property fmtid="{D5CDD505-2E9C-101B-9397-08002B2CF9AE}" pid="8" name="MSIP_Label_ae8fab06-504b-4325-93a9-50ca85e66f06_SetDate">
    <vt:lpwstr>2021-10-08T10:39:44Z</vt:lpwstr>
  </property>
  <property fmtid="{D5CDD505-2E9C-101B-9397-08002B2CF9AE}" pid="9" name="MSIP_Label_ae8fab06-504b-4325-93a9-50ca85e66f06_SiteId">
    <vt:lpwstr>41d9a388-7aef-420d-976c-d046beab641f</vt:lpwstr>
  </property>
</Properties>
</file>